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68" r:id="rId2"/>
    <p:sldId id="276" r:id="rId3"/>
    <p:sldId id="280" r:id="rId4"/>
    <p:sldId id="286" r:id="rId5"/>
    <p:sldId id="287" r:id="rId6"/>
    <p:sldId id="288" r:id="rId7"/>
    <p:sldId id="289" r:id="rId8"/>
    <p:sldId id="281" r:id="rId9"/>
    <p:sldId id="290" r:id="rId10"/>
    <p:sldId id="275" r:id="rId11"/>
    <p:sldId id="293" r:id="rId12"/>
    <p:sldId id="294" r:id="rId13"/>
    <p:sldId id="282" r:id="rId14"/>
    <p:sldId id="292" r:id="rId15"/>
    <p:sldId id="295" r:id="rId16"/>
    <p:sldId id="296" r:id="rId17"/>
    <p:sldId id="297" r:id="rId18"/>
    <p:sldId id="283" r:id="rId19"/>
    <p:sldId id="291" r:id="rId20"/>
    <p:sldId id="298" r:id="rId21"/>
    <p:sldId id="299" r:id="rId22"/>
    <p:sldId id="300" r:id="rId23"/>
    <p:sldId id="284" r:id="rId24"/>
    <p:sldId id="301" r:id="rId25"/>
    <p:sldId id="302" r:id="rId26"/>
    <p:sldId id="303" r:id="rId27"/>
    <p:sldId id="304" r:id="rId28"/>
    <p:sldId id="285" r:id="rId29"/>
    <p:sldId id="306" r:id="rId30"/>
    <p:sldId id="307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807"/>
    <a:srgbClr val="7F7F7F"/>
    <a:srgbClr val="FFFFFF"/>
    <a:srgbClr val="B2B2B2"/>
    <a:srgbClr val="005CA1"/>
    <a:srgbClr val="004A82"/>
    <a:srgbClr val="00355C"/>
    <a:srgbClr val="00487E"/>
    <a:srgbClr val="398B83"/>
    <a:srgbClr val="4AB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6" autoAdjust="0"/>
    <p:restoredTop sz="99274" autoAdjust="0"/>
  </p:normalViewPr>
  <p:slideViewPr>
    <p:cSldViewPr snapToGrid="0">
      <p:cViewPr varScale="1">
        <p:scale>
          <a:sx n="81" d="100"/>
          <a:sy n="81" d="100"/>
        </p:scale>
        <p:origin x="108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5CA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1-4C1F-9FA5-C187F26784E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371-4C1F-9FA5-C187F26784E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71-4C1F-9FA5-C187F26784E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371-4C1F-9FA5-C187F26784EB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8-49D1-B9EE-A37A7EF36D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358-49D1-B9EE-A37A7EF36D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358-49D1-B9EE-A37A7EF36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18048"/>
        <c:axId val="52419584"/>
      </c:barChart>
      <c:catAx>
        <c:axId val="5241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9584"/>
        <c:crosses val="autoZero"/>
        <c:auto val="1"/>
        <c:lblAlgn val="ctr"/>
        <c:lblOffset val="100"/>
        <c:noMultiLvlLbl val="0"/>
      </c:catAx>
      <c:valAx>
        <c:axId val="524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18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93-4AF9-8410-F8F89B778C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5193-4AF9-8410-F8F89B778C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193-4AF9-8410-F8F89B778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52444544"/>
        <c:axId val="52454528"/>
      </c:barChart>
      <c:catAx>
        <c:axId val="5244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54528"/>
        <c:crosses val="autoZero"/>
        <c:auto val="1"/>
        <c:lblAlgn val="ctr"/>
        <c:lblOffset val="100"/>
        <c:noMultiLvlLbl val="0"/>
      </c:catAx>
      <c:valAx>
        <c:axId val="5245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24445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4.png"/><Relationship Id="rId8" Type="http://schemas.openxmlformats.org/officeDocument/2006/relationships/image" Target="../media/image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4.png"/><Relationship Id="rId8" Type="http://schemas.openxmlformats.org/officeDocument/2006/relationships/image" Target="../media/image2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4.png"/><Relationship Id="rId6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4.png"/><Relationship Id="rId7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6" Type="http://schemas.openxmlformats.org/officeDocument/2006/relationships/image" Target="../media/image25.png"/><Relationship Id="rId7" Type="http://schemas.openxmlformats.org/officeDocument/2006/relationships/image" Target="../media/image2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BB8490A-2135-9E53-7CDB-D90031302C9C}"/>
              </a:ext>
            </a:extLst>
          </p:cNvPr>
          <p:cNvSpPr txBox="1"/>
          <p:nvPr/>
        </p:nvSpPr>
        <p:spPr>
          <a:xfrm>
            <a:off x="1509486" y="-66765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asdas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淘宝-想搞设计PPT(倒卖必究)-28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淘宝-想搞设计PPT(倒卖必究)-8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淘宝-想搞设计PPT(倒卖必究)-9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淘宝-想搞设计PPT(倒卖必究)-10"/>
              <p:cNvSpPr/>
              <p:nvPr/>
            </p:nvSpPr>
            <p:spPr>
              <a:xfrm rot="10800000">
                <a:off x="5253394" y="1176935"/>
                <a:ext cx="2052364" cy="2052365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淘宝-想搞设计PPT(倒卖必究)-14"/>
          <p:cNvSpPr/>
          <p:nvPr/>
        </p:nvSpPr>
        <p:spPr>
          <a:xfrm>
            <a:off x="0" y="5223311"/>
            <a:ext cx="12192000" cy="1634689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华中科技大学答辩</a:t>
            </a:r>
            <a:r>
              <a:rPr lang="en-US" altLang="zh-CN" sz="5400" b="1" dirty="0" err="1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en-US" altLang="zh-CN" sz="5400" b="1" dirty="0">
              <a:solidFill>
                <a:srgbClr val="9108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-想搞设计PPT(倒卖必究)-17"/>
          <p:cNvSpPr>
            <a:spLocks noChangeArrowheads="1"/>
          </p:cNvSpPr>
          <p:nvPr/>
        </p:nvSpPr>
        <p:spPr bwMode="auto">
          <a:xfrm>
            <a:off x="2795553" y="4360372"/>
            <a:ext cx="659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论文答辩/课程演讲/汇报总结/课件制作/学术交流</a:t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1128816" y="5804729"/>
            <a:ext cx="26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院系：想搞设计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3937646" y="5804729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专业：想搞设计</a:t>
            </a:r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6242685" y="5804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答辩人：想搞设计</a:t>
            </a: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8665845" y="5804535"/>
            <a:ext cx="2591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指导老师：想搞设计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AE082206-F2A7-B88B-EFCE-FB692FD0698B}"/>
              </a:ext>
            </a:extLst>
          </p:cNvPr>
          <p:cNvSpPr/>
          <p:nvPr/>
        </p:nvSpPr>
        <p:spPr>
          <a:xfrm>
            <a:off x="4837064" y="408451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7" y="440795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淘宝-想搞设计PPT(倒卖必究)-55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淘宝-想搞设计PPT(倒卖必究)-56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淘宝-想搞设计PPT(倒卖必究)-60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淘宝-想搞设计PPT(倒卖必究)-57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淘宝-想搞设计PPT(倒卖必究)-58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淘宝-想搞设计PPT(倒卖必究)-62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淘宝-想搞设计PPT(倒卖必究)-48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淘宝-想搞设计PPT(倒卖必究)-46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淘宝-想搞设计PPT(倒卖必究)-42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淘宝-想搞设计PPT(倒卖必究)-39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淘宝-想搞设计PPT(倒卖必究)-44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淘宝-想搞设计PPT(倒卖必究)-63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</a:p>
          </p:txBody>
        </p:sp>
        <p:sp>
          <p:nvSpPr>
            <p:cNvPr id="64" name="淘宝-想搞设计PPT(倒卖必究)-64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</a:p>
          </p:txBody>
        </p:sp>
        <p:sp>
          <p:nvSpPr>
            <p:cNvPr id="65" name="淘宝-想搞设计PPT(倒卖必究)-65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</a:p>
          </p:txBody>
        </p:sp>
        <p:sp>
          <p:nvSpPr>
            <p:cNvPr id="66" name="淘宝-想搞设计PPT(倒卖必究)-6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淘宝-想搞设计PPT(倒卖必究)-68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淘宝-想搞设计PPT(倒卖必究)-69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淘宝-想搞设计PPT(倒卖必究)-70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淘宝-想搞设计PPT(倒卖必究)-71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淘宝-想搞设计PPT(倒卖必究)-7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淘宝-想搞设计PPT(倒卖必究)-7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淘宝-想搞设计PPT(倒卖必究)-7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73" name="淘宝-想搞设计PPT(倒卖必究)-7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淘宝-想搞设计PPT(倒卖必究)-7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淘宝-想搞设计PPT(倒卖必究)-78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79" name="Picture 7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淘宝-想搞设计PPT(倒卖必究)-46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淘宝-想搞设计PPT(倒卖必究)-47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淘宝-想搞设计PPT(倒卖必究)-48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淘宝-想搞设计PPT(倒卖必究)-45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淘宝-想搞设计PPT(倒卖必究)-4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淘宝-想搞设计PPT(倒卖必究)-57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淘宝-想搞设计PPT(倒卖必究)-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淘宝-想搞设计PPT(倒卖必究)-65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66" name="淘宝-想搞设计PPT(倒卖必究)-66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淘宝-想搞设计PPT(倒卖必究)-78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1554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淘宝-想搞设计PPT(倒卖必究)-54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淘宝-想搞设计PPT(倒卖必究)-59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淘宝-想搞设计PPT(倒卖必究)-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淘宝-想搞设计PPT(倒卖必究)-67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淘宝-想搞设计PPT(倒卖必究)-68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79" name="淘宝-想搞设计PPT(倒卖必究)-79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1554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淘宝-想搞设计PPT(倒卖必究)-55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淘宝-想搞设计PPT(倒卖必究)-58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淘宝-想搞设计PPT(倒卖必究)-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淘宝-想搞设计PPT(倒卖必究)-70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淘宝-想搞设计PPT(倒卖必究)-71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0" name="淘宝-想搞设计PPT(倒卖必究)-80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1554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淘宝-想搞设计PPT(倒卖必究)-56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淘宝-想搞设计PPT(倒卖必究)-60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淘宝-想搞设计PPT(倒卖必究)-6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淘宝-想搞设计PPT(倒卖必究)-73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淘宝-想搞设计PPT(倒卖必究)-74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1" name="淘宝-想搞设计PPT(倒卖必究)-81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1554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2" name="Picture 81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15548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淘宝-想搞设计PPT(倒卖必究)-28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071874"/>
            <a:chOff x="1046830" y="1973301"/>
            <a:chExt cx="2865891" cy="1071874"/>
          </a:xfrm>
        </p:grpSpPr>
        <p:sp>
          <p:nvSpPr>
            <p:cNvPr id="32" name="淘宝-想搞设计PPT(倒卖必究)-32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淘宝-想搞设计PPT(倒卖必究)-35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淘宝-想搞设计PPT(倒卖必究)-38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淘宝-想搞设计PPT(倒卖必究)-42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淘宝-想搞设计PPT(倒卖必究)-43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淘宝-想搞设计PPT(倒卖必究)-44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淘宝-想搞设计PPT(倒卖必究)-4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淘宝-想搞设计PPT(倒卖必究)-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淘宝-想搞设计PPT(倒卖必究)-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淘宝-想搞设计PPT(倒卖必究)-9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淘宝-想搞设计PPT(倒卖必究)-17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淘宝-想搞设计PPT(倒卖必究)-18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淘宝-想搞设计PPT(倒卖必究)-2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淘宝-想搞设计PPT(倒卖必究)-23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淘宝-想搞设计PPT(倒卖必究)-26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淘宝-想搞设计PPT(倒卖必究)-27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8" name="Picture 67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淘宝-想搞设计PPT(倒卖必究)-9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淘宝-想搞设计PPT(倒卖必究)-8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2950335" y="2750022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研究方法与思路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950335" y="3530685"/>
            <a:ext cx="259378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淘宝-想搞设计PPT(倒卖必究)-16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990046" y="5534704"/>
            <a:ext cx="10211909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淘宝-想搞设计PPT(倒卖必究)-29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淘宝-想搞设计PPT(倒卖必究)-4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淘宝-想搞设计PPT(倒卖必究)-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淘宝-想搞设计PPT(倒卖必究)-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淘宝-想搞设计PPT(倒卖必究)-30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淘宝-想搞设计PPT(倒卖必究)-9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淘宝-想搞设计PPT(倒卖必究)-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淘宝-想搞设计PPT(倒卖必究)-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淘宝-想搞设计PPT(倒卖必究)-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淘宝-想搞设计PPT(倒卖必究)-23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淘宝-想搞设计PPT(倒卖必究)-32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</a:p>
          </p:txBody>
        </p:sp>
        <p:sp>
          <p:nvSpPr>
            <p:cNvPr id="28" name="淘宝-想搞设计PPT(倒卖必究)-28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淘宝-想搞设计PPT(倒卖必究)-22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淘宝-想搞设计PPT(倒卖必究)-35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淘宝-想搞设计PPT(倒卖必究)-36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0" name="Picture 49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淘宝-想搞设计PPT(倒卖必究)-2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淘宝-想搞设计PPT(倒卖必究)-2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淘宝-想搞设计PPT(倒卖必究)-1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淘宝-想搞设计PPT(倒卖必究)-11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淘宝-想搞设计PPT(倒卖必究)-12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淘宝-想搞设计PPT(倒卖必究)-13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淘宝-想搞设计PPT(倒卖必究)-14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淘宝-想搞设计PPT(倒卖必究)-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淘宝-想搞设计PPT(倒卖必究)-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淘宝-想搞设计PPT(倒卖必究)-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淘宝-想搞设计PPT(倒卖必究)-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淘宝-想搞设计PPT(倒卖必究)-7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淘宝-想搞设计PPT(倒卖必究)-3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淘宝-想搞设计PPT(倒卖必究)-34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淘宝-想搞设计PPT(倒卖必究)-13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7814689" y="1789463"/>
            <a:ext cx="3369100" cy="5394921"/>
            <a:chOff x="7814689" y="1789463"/>
            <a:chExt cx="3369100" cy="5394921"/>
          </a:xfrm>
        </p:grpSpPr>
        <p:sp>
          <p:nvSpPr>
            <p:cNvPr id="71" name="淘宝-想搞设计PPT(倒卖必究)-71"/>
            <p:cNvSpPr/>
            <p:nvPr/>
          </p:nvSpPr>
          <p:spPr bwMode="auto">
            <a:xfrm>
              <a:off x="8773715" y="2450838"/>
              <a:ext cx="735788" cy="1062947"/>
            </a:xfrm>
            <a:custGeom>
              <a:avLst/>
              <a:gdLst>
                <a:gd name="T0" fmla="*/ 1128 w 1147"/>
                <a:gd name="T1" fmla="*/ 1657 h 1657"/>
                <a:gd name="T2" fmla="*/ 0 w 1147"/>
                <a:gd name="T3" fmla="*/ 14 h 1657"/>
                <a:gd name="T4" fmla="*/ 19 w 1147"/>
                <a:gd name="T5" fmla="*/ 0 h 1657"/>
                <a:gd name="T6" fmla="*/ 1147 w 1147"/>
                <a:gd name="T7" fmla="*/ 1645 h 1657"/>
                <a:gd name="T8" fmla="*/ 1128 w 1147"/>
                <a:gd name="T9" fmla="*/ 165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657">
                  <a:moveTo>
                    <a:pt x="1128" y="1657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1147" y="1645"/>
                  </a:lnTo>
                  <a:lnTo>
                    <a:pt x="1128" y="165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淘宝-想搞设计PPT(倒卖必究)-72"/>
            <p:cNvSpPr/>
            <p:nvPr/>
          </p:nvSpPr>
          <p:spPr bwMode="auto">
            <a:xfrm>
              <a:off x="9497315" y="1960741"/>
              <a:ext cx="137920" cy="1549837"/>
            </a:xfrm>
            <a:custGeom>
              <a:avLst/>
              <a:gdLst>
                <a:gd name="T0" fmla="*/ 21 w 215"/>
                <a:gd name="T1" fmla="*/ 2416 h 2416"/>
                <a:gd name="T2" fmla="*/ 0 w 215"/>
                <a:gd name="T3" fmla="*/ 2414 h 2416"/>
                <a:gd name="T4" fmla="*/ 194 w 215"/>
                <a:gd name="T5" fmla="*/ 0 h 2416"/>
                <a:gd name="T6" fmla="*/ 215 w 215"/>
                <a:gd name="T7" fmla="*/ 3 h 2416"/>
                <a:gd name="T8" fmla="*/ 21 w 215"/>
                <a:gd name="T9" fmla="*/ 241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416">
                  <a:moveTo>
                    <a:pt x="21" y="2416"/>
                  </a:moveTo>
                  <a:lnTo>
                    <a:pt x="0" y="2414"/>
                  </a:lnTo>
                  <a:lnTo>
                    <a:pt x="194" y="0"/>
                  </a:lnTo>
                  <a:lnTo>
                    <a:pt x="215" y="3"/>
                  </a:lnTo>
                  <a:lnTo>
                    <a:pt x="21" y="24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淘宝-想搞设计PPT(倒卖必究)-73"/>
            <p:cNvSpPr/>
            <p:nvPr/>
          </p:nvSpPr>
          <p:spPr bwMode="auto">
            <a:xfrm>
              <a:off x="9499239" y="2658680"/>
              <a:ext cx="620320" cy="855105"/>
            </a:xfrm>
            <a:custGeom>
              <a:avLst/>
              <a:gdLst>
                <a:gd name="T0" fmla="*/ 18 w 967"/>
                <a:gd name="T1" fmla="*/ 1333 h 1333"/>
                <a:gd name="T2" fmla="*/ 0 w 967"/>
                <a:gd name="T3" fmla="*/ 1321 h 1333"/>
                <a:gd name="T4" fmla="*/ 951 w 967"/>
                <a:gd name="T5" fmla="*/ 0 h 1333"/>
                <a:gd name="T6" fmla="*/ 967 w 967"/>
                <a:gd name="T7" fmla="*/ 14 h 1333"/>
                <a:gd name="T8" fmla="*/ 18 w 967"/>
                <a:gd name="T9" fmla="*/ 1333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1333">
                  <a:moveTo>
                    <a:pt x="18" y="1333"/>
                  </a:moveTo>
                  <a:lnTo>
                    <a:pt x="0" y="1321"/>
                  </a:lnTo>
                  <a:lnTo>
                    <a:pt x="951" y="0"/>
                  </a:lnTo>
                  <a:lnTo>
                    <a:pt x="967" y="14"/>
                  </a:lnTo>
                  <a:lnTo>
                    <a:pt x="18" y="133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淘宝-想搞设计PPT(倒卖必究)-74"/>
            <p:cNvSpPr/>
            <p:nvPr/>
          </p:nvSpPr>
          <p:spPr bwMode="auto">
            <a:xfrm>
              <a:off x="8588325" y="2454045"/>
              <a:ext cx="198862" cy="835218"/>
            </a:xfrm>
            <a:custGeom>
              <a:avLst/>
              <a:gdLst>
                <a:gd name="T0" fmla="*/ 21 w 310"/>
                <a:gd name="T1" fmla="*/ 1302 h 1302"/>
                <a:gd name="T2" fmla="*/ 0 w 310"/>
                <a:gd name="T3" fmla="*/ 1297 h 1302"/>
                <a:gd name="T4" fmla="*/ 289 w 310"/>
                <a:gd name="T5" fmla="*/ 0 h 1302"/>
                <a:gd name="T6" fmla="*/ 310 w 310"/>
                <a:gd name="T7" fmla="*/ 4 h 1302"/>
                <a:gd name="T8" fmla="*/ 21 w 310"/>
                <a:gd name="T9" fmla="*/ 13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1302">
                  <a:moveTo>
                    <a:pt x="21" y="1302"/>
                  </a:moveTo>
                  <a:lnTo>
                    <a:pt x="0" y="1297"/>
                  </a:lnTo>
                  <a:lnTo>
                    <a:pt x="289" y="0"/>
                  </a:lnTo>
                  <a:lnTo>
                    <a:pt x="310" y="4"/>
                  </a:lnTo>
                  <a:lnTo>
                    <a:pt x="21" y="130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淘宝-想搞设计PPT(倒卖必究)-75"/>
            <p:cNvSpPr/>
            <p:nvPr/>
          </p:nvSpPr>
          <p:spPr bwMode="auto">
            <a:xfrm>
              <a:off x="7953892" y="3105798"/>
              <a:ext cx="643413" cy="189881"/>
            </a:xfrm>
            <a:custGeom>
              <a:avLst/>
              <a:gdLst>
                <a:gd name="T0" fmla="*/ 999 w 1003"/>
                <a:gd name="T1" fmla="*/ 296 h 296"/>
                <a:gd name="T2" fmla="*/ 0 w 1003"/>
                <a:gd name="T3" fmla="*/ 21 h 296"/>
                <a:gd name="T4" fmla="*/ 5 w 1003"/>
                <a:gd name="T5" fmla="*/ 0 h 296"/>
                <a:gd name="T6" fmla="*/ 1003 w 1003"/>
                <a:gd name="T7" fmla="*/ 274 h 296"/>
                <a:gd name="T8" fmla="*/ 999 w 1003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296">
                  <a:moveTo>
                    <a:pt x="999" y="296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1003" y="274"/>
                  </a:lnTo>
                  <a:lnTo>
                    <a:pt x="999" y="29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淘宝-想搞设计PPT(倒卖必究)-76"/>
            <p:cNvSpPr/>
            <p:nvPr/>
          </p:nvSpPr>
          <p:spPr bwMode="auto">
            <a:xfrm>
              <a:off x="8524817" y="3287981"/>
              <a:ext cx="78903" cy="842916"/>
            </a:xfrm>
            <a:custGeom>
              <a:avLst/>
              <a:gdLst>
                <a:gd name="T0" fmla="*/ 21 w 123"/>
                <a:gd name="T1" fmla="*/ 1314 h 1314"/>
                <a:gd name="T2" fmla="*/ 0 w 123"/>
                <a:gd name="T3" fmla="*/ 1312 h 1314"/>
                <a:gd name="T4" fmla="*/ 99 w 123"/>
                <a:gd name="T5" fmla="*/ 0 h 1314"/>
                <a:gd name="T6" fmla="*/ 123 w 123"/>
                <a:gd name="T7" fmla="*/ 2 h 1314"/>
                <a:gd name="T8" fmla="*/ 21 w 123"/>
                <a:gd name="T9" fmla="*/ 13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314">
                  <a:moveTo>
                    <a:pt x="21" y="1314"/>
                  </a:moveTo>
                  <a:lnTo>
                    <a:pt x="0" y="1312"/>
                  </a:lnTo>
                  <a:lnTo>
                    <a:pt x="99" y="0"/>
                  </a:lnTo>
                  <a:lnTo>
                    <a:pt x="123" y="2"/>
                  </a:lnTo>
                  <a:lnTo>
                    <a:pt x="21" y="131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淘宝-想搞设计PPT(倒卖必究)-77"/>
            <p:cNvSpPr/>
            <p:nvPr/>
          </p:nvSpPr>
          <p:spPr bwMode="auto">
            <a:xfrm>
              <a:off x="8527383" y="4123841"/>
              <a:ext cx="936574" cy="567076"/>
            </a:xfrm>
            <a:custGeom>
              <a:avLst/>
              <a:gdLst>
                <a:gd name="T0" fmla="*/ 1448 w 1460"/>
                <a:gd name="T1" fmla="*/ 884 h 884"/>
                <a:gd name="T2" fmla="*/ 0 w 1460"/>
                <a:gd name="T3" fmla="*/ 18 h 884"/>
                <a:gd name="T4" fmla="*/ 12 w 1460"/>
                <a:gd name="T5" fmla="*/ 0 h 884"/>
                <a:gd name="T6" fmla="*/ 1460 w 1460"/>
                <a:gd name="T7" fmla="*/ 865 h 884"/>
                <a:gd name="T8" fmla="*/ 1448 w 1460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0" h="884">
                  <a:moveTo>
                    <a:pt x="1448" y="884"/>
                  </a:moveTo>
                  <a:lnTo>
                    <a:pt x="0" y="18"/>
                  </a:lnTo>
                  <a:lnTo>
                    <a:pt x="12" y="0"/>
                  </a:lnTo>
                  <a:lnTo>
                    <a:pt x="1460" y="865"/>
                  </a:lnTo>
                  <a:lnTo>
                    <a:pt x="1448" y="88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淘宝-想搞设计PPT(倒卖必究)-78"/>
            <p:cNvSpPr/>
            <p:nvPr/>
          </p:nvSpPr>
          <p:spPr bwMode="auto">
            <a:xfrm>
              <a:off x="9458184" y="4188631"/>
              <a:ext cx="916688" cy="502286"/>
            </a:xfrm>
            <a:custGeom>
              <a:avLst/>
              <a:gdLst>
                <a:gd name="T0" fmla="*/ 9 w 1429"/>
                <a:gd name="T1" fmla="*/ 783 h 783"/>
                <a:gd name="T2" fmla="*/ 0 w 1429"/>
                <a:gd name="T3" fmla="*/ 764 h 783"/>
                <a:gd name="T4" fmla="*/ 1419 w 1429"/>
                <a:gd name="T5" fmla="*/ 0 h 783"/>
                <a:gd name="T6" fmla="*/ 1429 w 1429"/>
                <a:gd name="T7" fmla="*/ 21 h 783"/>
                <a:gd name="T8" fmla="*/ 9 w 1429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9" h="783">
                  <a:moveTo>
                    <a:pt x="9" y="783"/>
                  </a:moveTo>
                  <a:lnTo>
                    <a:pt x="0" y="764"/>
                  </a:lnTo>
                  <a:lnTo>
                    <a:pt x="1419" y="0"/>
                  </a:lnTo>
                  <a:lnTo>
                    <a:pt x="1429" y="21"/>
                  </a:lnTo>
                  <a:lnTo>
                    <a:pt x="9" y="78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淘宝-想搞设计PPT(倒卖必究)-79"/>
            <p:cNvSpPr/>
            <p:nvPr/>
          </p:nvSpPr>
          <p:spPr bwMode="auto">
            <a:xfrm>
              <a:off x="10363966" y="3466956"/>
              <a:ext cx="36565" cy="728090"/>
            </a:xfrm>
            <a:custGeom>
              <a:avLst/>
              <a:gdLst>
                <a:gd name="T0" fmla="*/ 24 w 57"/>
                <a:gd name="T1" fmla="*/ 1135 h 1135"/>
                <a:gd name="T2" fmla="*/ 0 w 57"/>
                <a:gd name="T3" fmla="*/ 1135 h 1135"/>
                <a:gd name="T4" fmla="*/ 36 w 57"/>
                <a:gd name="T5" fmla="*/ 0 h 1135"/>
                <a:gd name="T6" fmla="*/ 57 w 57"/>
                <a:gd name="T7" fmla="*/ 0 h 1135"/>
                <a:gd name="T8" fmla="*/ 24 w 57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35">
                  <a:moveTo>
                    <a:pt x="24" y="1135"/>
                  </a:moveTo>
                  <a:lnTo>
                    <a:pt x="0" y="1135"/>
                  </a:lnTo>
                  <a:lnTo>
                    <a:pt x="36" y="0"/>
                  </a:lnTo>
                  <a:lnTo>
                    <a:pt x="57" y="0"/>
                  </a:lnTo>
                  <a:lnTo>
                    <a:pt x="24" y="113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淘宝-想搞设计PPT(倒卖必究)-80"/>
            <p:cNvSpPr/>
            <p:nvPr/>
          </p:nvSpPr>
          <p:spPr bwMode="auto">
            <a:xfrm>
              <a:off x="9070724" y="4681936"/>
              <a:ext cx="396440" cy="930800"/>
            </a:xfrm>
            <a:custGeom>
              <a:avLst/>
              <a:gdLst>
                <a:gd name="T0" fmla="*/ 22 w 618"/>
                <a:gd name="T1" fmla="*/ 1451 h 1451"/>
                <a:gd name="T2" fmla="*/ 0 w 618"/>
                <a:gd name="T3" fmla="*/ 1442 h 1451"/>
                <a:gd name="T4" fmla="*/ 597 w 618"/>
                <a:gd name="T5" fmla="*/ 0 h 1451"/>
                <a:gd name="T6" fmla="*/ 618 w 618"/>
                <a:gd name="T7" fmla="*/ 9 h 1451"/>
                <a:gd name="T8" fmla="*/ 22 w 618"/>
                <a:gd name="T9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1451">
                  <a:moveTo>
                    <a:pt x="22" y="1451"/>
                  </a:moveTo>
                  <a:lnTo>
                    <a:pt x="0" y="1442"/>
                  </a:lnTo>
                  <a:lnTo>
                    <a:pt x="597" y="0"/>
                  </a:lnTo>
                  <a:lnTo>
                    <a:pt x="618" y="9"/>
                  </a:lnTo>
                  <a:lnTo>
                    <a:pt x="22" y="145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淘宝-想搞设计PPT(倒卖必究)-81"/>
            <p:cNvSpPr/>
            <p:nvPr/>
          </p:nvSpPr>
          <p:spPr bwMode="auto">
            <a:xfrm>
              <a:off x="9454976" y="4680012"/>
              <a:ext cx="441344" cy="705638"/>
            </a:xfrm>
            <a:custGeom>
              <a:avLst/>
              <a:gdLst>
                <a:gd name="T0" fmla="*/ 669 w 688"/>
                <a:gd name="T1" fmla="*/ 1100 h 1100"/>
                <a:gd name="T2" fmla="*/ 0 w 688"/>
                <a:gd name="T3" fmla="*/ 12 h 1100"/>
                <a:gd name="T4" fmla="*/ 19 w 688"/>
                <a:gd name="T5" fmla="*/ 0 h 1100"/>
                <a:gd name="T6" fmla="*/ 688 w 688"/>
                <a:gd name="T7" fmla="*/ 1088 h 1100"/>
                <a:gd name="T8" fmla="*/ 669 w 688"/>
                <a:gd name="T9" fmla="*/ 11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100">
                  <a:moveTo>
                    <a:pt x="669" y="1100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688" y="1088"/>
                  </a:lnTo>
                  <a:lnTo>
                    <a:pt x="669" y="11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淘宝-想搞设计PPT(倒卖必究)-82"/>
            <p:cNvSpPr/>
            <p:nvPr/>
          </p:nvSpPr>
          <p:spPr bwMode="auto">
            <a:xfrm>
              <a:off x="9458184" y="4678729"/>
              <a:ext cx="878198" cy="397082"/>
            </a:xfrm>
            <a:custGeom>
              <a:avLst/>
              <a:gdLst>
                <a:gd name="T0" fmla="*/ 1360 w 1369"/>
                <a:gd name="T1" fmla="*/ 619 h 619"/>
                <a:gd name="T2" fmla="*/ 0 w 1369"/>
                <a:gd name="T3" fmla="*/ 19 h 619"/>
                <a:gd name="T4" fmla="*/ 9 w 1369"/>
                <a:gd name="T5" fmla="*/ 0 h 619"/>
                <a:gd name="T6" fmla="*/ 1369 w 1369"/>
                <a:gd name="T7" fmla="*/ 598 h 619"/>
                <a:gd name="T8" fmla="*/ 1360 w 136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9" h="619">
                  <a:moveTo>
                    <a:pt x="1360" y="619"/>
                  </a:moveTo>
                  <a:lnTo>
                    <a:pt x="0" y="19"/>
                  </a:lnTo>
                  <a:lnTo>
                    <a:pt x="9" y="0"/>
                  </a:lnTo>
                  <a:lnTo>
                    <a:pt x="1369" y="598"/>
                  </a:lnTo>
                  <a:lnTo>
                    <a:pt x="1360" y="61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淘宝-想搞设计PPT(倒卖必究)-83"/>
            <p:cNvSpPr/>
            <p:nvPr/>
          </p:nvSpPr>
          <p:spPr bwMode="auto">
            <a:xfrm>
              <a:off x="7841632" y="3724835"/>
              <a:ext cx="693450" cy="410553"/>
            </a:xfrm>
            <a:custGeom>
              <a:avLst/>
              <a:gdLst>
                <a:gd name="T0" fmla="*/ 1069 w 1081"/>
                <a:gd name="T1" fmla="*/ 640 h 640"/>
                <a:gd name="T2" fmla="*/ 0 w 1081"/>
                <a:gd name="T3" fmla="*/ 19 h 640"/>
                <a:gd name="T4" fmla="*/ 12 w 1081"/>
                <a:gd name="T5" fmla="*/ 0 h 640"/>
                <a:gd name="T6" fmla="*/ 1081 w 1081"/>
                <a:gd name="T7" fmla="*/ 622 h 640"/>
                <a:gd name="T8" fmla="*/ 1069 w 1081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40">
                  <a:moveTo>
                    <a:pt x="1069" y="640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81" y="622"/>
                  </a:lnTo>
                  <a:lnTo>
                    <a:pt x="1069" y="64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淘宝-想搞设计PPT(倒卖必究)-84"/>
            <p:cNvSpPr/>
            <p:nvPr/>
          </p:nvSpPr>
          <p:spPr bwMode="auto">
            <a:xfrm>
              <a:off x="8216261" y="4125124"/>
              <a:ext cx="320744" cy="411194"/>
            </a:xfrm>
            <a:custGeom>
              <a:avLst/>
              <a:gdLst>
                <a:gd name="T0" fmla="*/ 17 w 500"/>
                <a:gd name="T1" fmla="*/ 641 h 641"/>
                <a:gd name="T2" fmla="*/ 0 w 500"/>
                <a:gd name="T3" fmla="*/ 629 h 641"/>
                <a:gd name="T4" fmla="*/ 481 w 500"/>
                <a:gd name="T5" fmla="*/ 0 h 641"/>
                <a:gd name="T6" fmla="*/ 500 w 500"/>
                <a:gd name="T7" fmla="*/ 14 h 641"/>
                <a:gd name="T8" fmla="*/ 17 w 500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641">
                  <a:moveTo>
                    <a:pt x="17" y="641"/>
                  </a:moveTo>
                  <a:lnTo>
                    <a:pt x="0" y="629"/>
                  </a:lnTo>
                  <a:lnTo>
                    <a:pt x="481" y="0"/>
                  </a:lnTo>
                  <a:lnTo>
                    <a:pt x="500" y="14"/>
                  </a:lnTo>
                  <a:lnTo>
                    <a:pt x="17" y="64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淘宝-想搞设计PPT(倒卖必究)-85"/>
            <p:cNvSpPr/>
            <p:nvPr/>
          </p:nvSpPr>
          <p:spPr bwMode="auto">
            <a:xfrm>
              <a:off x="8240638" y="2439933"/>
              <a:ext cx="538851" cy="23094"/>
            </a:xfrm>
            <a:custGeom>
              <a:avLst/>
              <a:gdLst>
                <a:gd name="T0" fmla="*/ 840 w 840"/>
                <a:gd name="T1" fmla="*/ 36 h 36"/>
                <a:gd name="T2" fmla="*/ 0 w 840"/>
                <a:gd name="T3" fmla="*/ 24 h 36"/>
                <a:gd name="T4" fmla="*/ 0 w 840"/>
                <a:gd name="T5" fmla="*/ 0 h 36"/>
                <a:gd name="T6" fmla="*/ 840 w 840"/>
                <a:gd name="T7" fmla="*/ 12 h 36"/>
                <a:gd name="T8" fmla="*/ 840 w 840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0" h="36">
                  <a:moveTo>
                    <a:pt x="840" y="36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840" y="12"/>
                  </a:lnTo>
                  <a:lnTo>
                    <a:pt x="840" y="3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淘宝-想搞设计PPT(倒卖必究)-86"/>
            <p:cNvSpPr/>
            <p:nvPr/>
          </p:nvSpPr>
          <p:spPr bwMode="auto">
            <a:xfrm>
              <a:off x="8771791" y="1944062"/>
              <a:ext cx="42980" cy="511267"/>
            </a:xfrm>
            <a:custGeom>
              <a:avLst/>
              <a:gdLst>
                <a:gd name="T0" fmla="*/ 24 w 67"/>
                <a:gd name="T1" fmla="*/ 797 h 797"/>
                <a:gd name="T2" fmla="*/ 0 w 67"/>
                <a:gd name="T3" fmla="*/ 797 h 797"/>
                <a:gd name="T4" fmla="*/ 43 w 67"/>
                <a:gd name="T5" fmla="*/ 0 h 797"/>
                <a:gd name="T6" fmla="*/ 67 w 67"/>
                <a:gd name="T7" fmla="*/ 0 h 797"/>
                <a:gd name="T8" fmla="*/ 24 w 67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97">
                  <a:moveTo>
                    <a:pt x="24" y="797"/>
                  </a:moveTo>
                  <a:lnTo>
                    <a:pt x="0" y="797"/>
                  </a:lnTo>
                  <a:lnTo>
                    <a:pt x="43" y="0"/>
                  </a:lnTo>
                  <a:lnTo>
                    <a:pt x="67" y="0"/>
                  </a:lnTo>
                  <a:lnTo>
                    <a:pt x="24" y="79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淘宝-想搞设计PPT(倒卖必究)-87"/>
            <p:cNvSpPr/>
            <p:nvPr/>
          </p:nvSpPr>
          <p:spPr bwMode="auto">
            <a:xfrm>
              <a:off x="10075938" y="1881837"/>
              <a:ext cx="45546" cy="781333"/>
            </a:xfrm>
            <a:custGeom>
              <a:avLst/>
              <a:gdLst>
                <a:gd name="T0" fmla="*/ 49 w 71"/>
                <a:gd name="T1" fmla="*/ 1218 h 1218"/>
                <a:gd name="T2" fmla="*/ 0 w 71"/>
                <a:gd name="T3" fmla="*/ 0 h 1218"/>
                <a:gd name="T4" fmla="*/ 21 w 71"/>
                <a:gd name="T5" fmla="*/ 0 h 1218"/>
                <a:gd name="T6" fmla="*/ 71 w 71"/>
                <a:gd name="T7" fmla="*/ 1218 h 1218"/>
                <a:gd name="T8" fmla="*/ 49 w 71"/>
                <a:gd name="T9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18">
                  <a:moveTo>
                    <a:pt x="49" y="121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71" y="1218"/>
                  </a:lnTo>
                  <a:lnTo>
                    <a:pt x="49" y="121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淘宝-想搞设计PPT(倒卖必究)-88"/>
            <p:cNvSpPr/>
            <p:nvPr/>
          </p:nvSpPr>
          <p:spPr bwMode="auto">
            <a:xfrm>
              <a:off x="10110578" y="2656756"/>
              <a:ext cx="649187" cy="348970"/>
            </a:xfrm>
            <a:custGeom>
              <a:avLst/>
              <a:gdLst>
                <a:gd name="T0" fmla="*/ 1001 w 1012"/>
                <a:gd name="T1" fmla="*/ 544 h 544"/>
                <a:gd name="T2" fmla="*/ 0 w 1012"/>
                <a:gd name="T3" fmla="*/ 19 h 544"/>
                <a:gd name="T4" fmla="*/ 12 w 1012"/>
                <a:gd name="T5" fmla="*/ 0 h 544"/>
                <a:gd name="T6" fmla="*/ 1012 w 1012"/>
                <a:gd name="T7" fmla="*/ 523 h 544"/>
                <a:gd name="T8" fmla="*/ 1001 w 1012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2" h="544">
                  <a:moveTo>
                    <a:pt x="1001" y="544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1012" y="523"/>
                  </a:lnTo>
                  <a:lnTo>
                    <a:pt x="1001" y="54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淘宝-想搞设计PPT(倒卖必究)-89"/>
            <p:cNvSpPr/>
            <p:nvPr/>
          </p:nvSpPr>
          <p:spPr bwMode="auto">
            <a:xfrm>
              <a:off x="10698182" y="2526534"/>
              <a:ext cx="64790" cy="473419"/>
            </a:xfrm>
            <a:custGeom>
              <a:avLst/>
              <a:gdLst>
                <a:gd name="T0" fmla="*/ 78 w 101"/>
                <a:gd name="T1" fmla="*/ 738 h 738"/>
                <a:gd name="T2" fmla="*/ 0 w 101"/>
                <a:gd name="T3" fmla="*/ 2 h 738"/>
                <a:gd name="T4" fmla="*/ 23 w 101"/>
                <a:gd name="T5" fmla="*/ 0 h 738"/>
                <a:gd name="T6" fmla="*/ 101 w 101"/>
                <a:gd name="T7" fmla="*/ 735 h 738"/>
                <a:gd name="T8" fmla="*/ 78 w 101"/>
                <a:gd name="T9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38">
                  <a:moveTo>
                    <a:pt x="78" y="738"/>
                  </a:moveTo>
                  <a:lnTo>
                    <a:pt x="0" y="2"/>
                  </a:lnTo>
                  <a:lnTo>
                    <a:pt x="23" y="0"/>
                  </a:lnTo>
                  <a:lnTo>
                    <a:pt x="101" y="735"/>
                  </a:lnTo>
                  <a:lnTo>
                    <a:pt x="78" y="73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淘宝-想搞设计PPT(倒卖必究)-90"/>
            <p:cNvSpPr/>
            <p:nvPr/>
          </p:nvSpPr>
          <p:spPr bwMode="auto">
            <a:xfrm>
              <a:off x="10753991" y="2904371"/>
              <a:ext cx="324593" cy="101355"/>
            </a:xfrm>
            <a:custGeom>
              <a:avLst/>
              <a:gdLst>
                <a:gd name="T0" fmla="*/ 7 w 506"/>
                <a:gd name="T1" fmla="*/ 158 h 158"/>
                <a:gd name="T2" fmla="*/ 0 w 506"/>
                <a:gd name="T3" fmla="*/ 137 h 158"/>
                <a:gd name="T4" fmla="*/ 499 w 506"/>
                <a:gd name="T5" fmla="*/ 0 h 158"/>
                <a:gd name="T6" fmla="*/ 506 w 506"/>
                <a:gd name="T7" fmla="*/ 21 h 158"/>
                <a:gd name="T8" fmla="*/ 7 w 506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158">
                  <a:moveTo>
                    <a:pt x="7" y="158"/>
                  </a:moveTo>
                  <a:lnTo>
                    <a:pt x="0" y="137"/>
                  </a:lnTo>
                  <a:lnTo>
                    <a:pt x="499" y="0"/>
                  </a:lnTo>
                  <a:lnTo>
                    <a:pt x="506" y="21"/>
                  </a:lnTo>
                  <a:lnTo>
                    <a:pt x="7" y="15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淘宝-想搞设计PPT(倒卖必究)-91"/>
            <p:cNvSpPr/>
            <p:nvPr/>
          </p:nvSpPr>
          <p:spPr bwMode="auto">
            <a:xfrm>
              <a:off x="10752708" y="2992255"/>
              <a:ext cx="307915" cy="222597"/>
            </a:xfrm>
            <a:custGeom>
              <a:avLst/>
              <a:gdLst>
                <a:gd name="T0" fmla="*/ 466 w 480"/>
                <a:gd name="T1" fmla="*/ 347 h 347"/>
                <a:gd name="T2" fmla="*/ 0 w 480"/>
                <a:gd name="T3" fmla="*/ 19 h 347"/>
                <a:gd name="T4" fmla="*/ 11 w 480"/>
                <a:gd name="T5" fmla="*/ 0 h 347"/>
                <a:gd name="T6" fmla="*/ 480 w 480"/>
                <a:gd name="T7" fmla="*/ 328 h 347"/>
                <a:gd name="T8" fmla="*/ 466 w 480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347">
                  <a:moveTo>
                    <a:pt x="466" y="347"/>
                  </a:moveTo>
                  <a:lnTo>
                    <a:pt x="0" y="19"/>
                  </a:lnTo>
                  <a:lnTo>
                    <a:pt x="11" y="0"/>
                  </a:lnTo>
                  <a:lnTo>
                    <a:pt x="480" y="328"/>
                  </a:lnTo>
                  <a:lnTo>
                    <a:pt x="466" y="34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淘宝-想搞设计PPT(倒卖必究)-92"/>
            <p:cNvSpPr/>
            <p:nvPr/>
          </p:nvSpPr>
          <p:spPr bwMode="auto">
            <a:xfrm>
              <a:off x="10391550" y="3201380"/>
              <a:ext cx="665866" cy="271350"/>
            </a:xfrm>
            <a:custGeom>
              <a:avLst/>
              <a:gdLst>
                <a:gd name="T0" fmla="*/ 9 w 1038"/>
                <a:gd name="T1" fmla="*/ 423 h 423"/>
                <a:gd name="T2" fmla="*/ 0 w 1038"/>
                <a:gd name="T3" fmla="*/ 402 h 423"/>
                <a:gd name="T4" fmla="*/ 1031 w 1038"/>
                <a:gd name="T5" fmla="*/ 0 h 423"/>
                <a:gd name="T6" fmla="*/ 1038 w 1038"/>
                <a:gd name="T7" fmla="*/ 21 h 423"/>
                <a:gd name="T8" fmla="*/ 9 w 1038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423">
                  <a:moveTo>
                    <a:pt x="9" y="423"/>
                  </a:moveTo>
                  <a:lnTo>
                    <a:pt x="0" y="402"/>
                  </a:lnTo>
                  <a:lnTo>
                    <a:pt x="1031" y="0"/>
                  </a:lnTo>
                  <a:lnTo>
                    <a:pt x="1038" y="21"/>
                  </a:lnTo>
                  <a:lnTo>
                    <a:pt x="9" y="42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淘宝-想搞设计PPT(倒卖必究)-93"/>
            <p:cNvSpPr/>
            <p:nvPr/>
          </p:nvSpPr>
          <p:spPr bwMode="auto">
            <a:xfrm>
              <a:off x="10389626" y="3459258"/>
              <a:ext cx="721034" cy="380403"/>
            </a:xfrm>
            <a:custGeom>
              <a:avLst/>
              <a:gdLst>
                <a:gd name="T0" fmla="*/ 1112 w 1124"/>
                <a:gd name="T1" fmla="*/ 593 h 593"/>
                <a:gd name="T2" fmla="*/ 0 w 1124"/>
                <a:gd name="T3" fmla="*/ 21 h 593"/>
                <a:gd name="T4" fmla="*/ 12 w 1124"/>
                <a:gd name="T5" fmla="*/ 0 h 593"/>
                <a:gd name="T6" fmla="*/ 1124 w 1124"/>
                <a:gd name="T7" fmla="*/ 575 h 593"/>
                <a:gd name="T8" fmla="*/ 1112 w 112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593">
                  <a:moveTo>
                    <a:pt x="1112" y="593"/>
                  </a:moveTo>
                  <a:lnTo>
                    <a:pt x="0" y="21"/>
                  </a:lnTo>
                  <a:lnTo>
                    <a:pt x="12" y="0"/>
                  </a:lnTo>
                  <a:lnTo>
                    <a:pt x="1124" y="575"/>
                  </a:lnTo>
                  <a:lnTo>
                    <a:pt x="1112" y="59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淘宝-想搞设计PPT(倒卖必究)-94"/>
            <p:cNvSpPr/>
            <p:nvPr/>
          </p:nvSpPr>
          <p:spPr bwMode="auto">
            <a:xfrm>
              <a:off x="10388343" y="2993538"/>
              <a:ext cx="373347" cy="477909"/>
            </a:xfrm>
            <a:custGeom>
              <a:avLst/>
              <a:gdLst>
                <a:gd name="T0" fmla="*/ 16 w 582"/>
                <a:gd name="T1" fmla="*/ 745 h 745"/>
                <a:gd name="T2" fmla="*/ 0 w 582"/>
                <a:gd name="T3" fmla="*/ 731 h 745"/>
                <a:gd name="T4" fmla="*/ 563 w 582"/>
                <a:gd name="T5" fmla="*/ 0 h 745"/>
                <a:gd name="T6" fmla="*/ 582 w 582"/>
                <a:gd name="T7" fmla="*/ 14 h 745"/>
                <a:gd name="T8" fmla="*/ 16 w 582"/>
                <a:gd name="T9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45">
                  <a:moveTo>
                    <a:pt x="16" y="745"/>
                  </a:moveTo>
                  <a:lnTo>
                    <a:pt x="0" y="731"/>
                  </a:lnTo>
                  <a:lnTo>
                    <a:pt x="563" y="0"/>
                  </a:lnTo>
                  <a:lnTo>
                    <a:pt x="582" y="14"/>
                  </a:lnTo>
                  <a:lnTo>
                    <a:pt x="16" y="74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淘宝-想搞设计PPT(倒卖必究)-95"/>
            <p:cNvSpPr/>
            <p:nvPr/>
          </p:nvSpPr>
          <p:spPr bwMode="auto">
            <a:xfrm>
              <a:off x="8527383" y="3504804"/>
              <a:ext cx="980837" cy="630584"/>
            </a:xfrm>
            <a:custGeom>
              <a:avLst/>
              <a:gdLst>
                <a:gd name="T0" fmla="*/ 12 w 1529"/>
                <a:gd name="T1" fmla="*/ 983 h 983"/>
                <a:gd name="T2" fmla="*/ 0 w 1529"/>
                <a:gd name="T3" fmla="*/ 965 h 983"/>
                <a:gd name="T4" fmla="*/ 1517 w 1529"/>
                <a:gd name="T5" fmla="*/ 0 h 983"/>
                <a:gd name="T6" fmla="*/ 1529 w 1529"/>
                <a:gd name="T7" fmla="*/ 19 h 983"/>
                <a:gd name="T8" fmla="*/ 12 w 152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9" h="983">
                  <a:moveTo>
                    <a:pt x="12" y="983"/>
                  </a:moveTo>
                  <a:lnTo>
                    <a:pt x="0" y="965"/>
                  </a:lnTo>
                  <a:lnTo>
                    <a:pt x="1517" y="0"/>
                  </a:lnTo>
                  <a:lnTo>
                    <a:pt x="1529" y="19"/>
                  </a:lnTo>
                  <a:lnTo>
                    <a:pt x="12" y="98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淘宝-想搞设计PPT(倒卖必究)-96"/>
            <p:cNvSpPr/>
            <p:nvPr/>
          </p:nvSpPr>
          <p:spPr bwMode="auto">
            <a:xfrm>
              <a:off x="9453693" y="3509295"/>
              <a:ext cx="57093" cy="1175208"/>
            </a:xfrm>
            <a:custGeom>
              <a:avLst/>
              <a:gdLst>
                <a:gd name="T0" fmla="*/ 21 w 89"/>
                <a:gd name="T1" fmla="*/ 1832 h 1832"/>
                <a:gd name="T2" fmla="*/ 0 w 89"/>
                <a:gd name="T3" fmla="*/ 1830 h 1832"/>
                <a:gd name="T4" fmla="*/ 68 w 89"/>
                <a:gd name="T5" fmla="*/ 0 h 1832"/>
                <a:gd name="T6" fmla="*/ 89 w 89"/>
                <a:gd name="T7" fmla="*/ 2 h 1832"/>
                <a:gd name="T8" fmla="*/ 21 w 89"/>
                <a:gd name="T9" fmla="*/ 1832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32">
                  <a:moveTo>
                    <a:pt x="21" y="1832"/>
                  </a:moveTo>
                  <a:lnTo>
                    <a:pt x="0" y="1830"/>
                  </a:lnTo>
                  <a:lnTo>
                    <a:pt x="68" y="0"/>
                  </a:lnTo>
                  <a:lnTo>
                    <a:pt x="89" y="2"/>
                  </a:lnTo>
                  <a:lnTo>
                    <a:pt x="21" y="183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淘宝-想搞设计PPT(倒卖必究)-97"/>
            <p:cNvSpPr/>
            <p:nvPr/>
          </p:nvSpPr>
          <p:spPr bwMode="auto">
            <a:xfrm>
              <a:off x="9500522" y="3504804"/>
              <a:ext cx="875632" cy="696015"/>
            </a:xfrm>
            <a:custGeom>
              <a:avLst/>
              <a:gdLst>
                <a:gd name="T0" fmla="*/ 1351 w 1365"/>
                <a:gd name="T1" fmla="*/ 1085 h 1085"/>
                <a:gd name="T2" fmla="*/ 0 w 1365"/>
                <a:gd name="T3" fmla="*/ 16 h 1085"/>
                <a:gd name="T4" fmla="*/ 12 w 1365"/>
                <a:gd name="T5" fmla="*/ 0 h 1085"/>
                <a:gd name="T6" fmla="*/ 1365 w 1365"/>
                <a:gd name="T7" fmla="*/ 1066 h 1085"/>
                <a:gd name="T8" fmla="*/ 1351 w 1365"/>
                <a:gd name="T9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85">
                  <a:moveTo>
                    <a:pt x="1351" y="1085"/>
                  </a:moveTo>
                  <a:lnTo>
                    <a:pt x="0" y="16"/>
                  </a:lnTo>
                  <a:lnTo>
                    <a:pt x="12" y="0"/>
                  </a:lnTo>
                  <a:lnTo>
                    <a:pt x="1365" y="1066"/>
                  </a:lnTo>
                  <a:lnTo>
                    <a:pt x="1351" y="108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淘宝-想搞设计PPT(倒卖必究)-98"/>
            <p:cNvSpPr/>
            <p:nvPr/>
          </p:nvSpPr>
          <p:spPr bwMode="auto">
            <a:xfrm>
              <a:off x="10369740" y="4059692"/>
              <a:ext cx="672922" cy="142411"/>
            </a:xfrm>
            <a:custGeom>
              <a:avLst/>
              <a:gdLst>
                <a:gd name="T0" fmla="*/ 5 w 1049"/>
                <a:gd name="T1" fmla="*/ 222 h 222"/>
                <a:gd name="T2" fmla="*/ 0 w 1049"/>
                <a:gd name="T3" fmla="*/ 201 h 222"/>
                <a:gd name="T4" fmla="*/ 1044 w 1049"/>
                <a:gd name="T5" fmla="*/ 0 h 222"/>
                <a:gd name="T6" fmla="*/ 1049 w 1049"/>
                <a:gd name="T7" fmla="*/ 22 h 222"/>
                <a:gd name="T8" fmla="*/ 5 w 104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222">
                  <a:moveTo>
                    <a:pt x="5" y="222"/>
                  </a:moveTo>
                  <a:lnTo>
                    <a:pt x="0" y="201"/>
                  </a:lnTo>
                  <a:lnTo>
                    <a:pt x="1044" y="0"/>
                  </a:lnTo>
                  <a:lnTo>
                    <a:pt x="1049" y="22"/>
                  </a:lnTo>
                  <a:lnTo>
                    <a:pt x="5" y="22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淘宝-想搞设计PPT(倒卖必究)-99"/>
            <p:cNvSpPr/>
            <p:nvPr/>
          </p:nvSpPr>
          <p:spPr bwMode="auto">
            <a:xfrm>
              <a:off x="10365249" y="4191839"/>
              <a:ext cx="268784" cy="532436"/>
            </a:xfrm>
            <a:custGeom>
              <a:avLst/>
              <a:gdLst>
                <a:gd name="T0" fmla="*/ 400 w 419"/>
                <a:gd name="T1" fmla="*/ 830 h 830"/>
                <a:gd name="T2" fmla="*/ 0 w 419"/>
                <a:gd name="T3" fmla="*/ 9 h 830"/>
                <a:gd name="T4" fmla="*/ 19 w 419"/>
                <a:gd name="T5" fmla="*/ 0 h 830"/>
                <a:gd name="T6" fmla="*/ 419 w 419"/>
                <a:gd name="T7" fmla="*/ 820 h 830"/>
                <a:gd name="T8" fmla="*/ 400 w 419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830">
                  <a:moveTo>
                    <a:pt x="400" y="830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19" y="820"/>
                  </a:lnTo>
                  <a:lnTo>
                    <a:pt x="400" y="83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淘宝-想搞设计PPT(倒卖必究)-100"/>
            <p:cNvSpPr/>
            <p:nvPr/>
          </p:nvSpPr>
          <p:spPr bwMode="auto">
            <a:xfrm>
              <a:off x="8637078" y="5440176"/>
              <a:ext cx="443269" cy="177051"/>
            </a:xfrm>
            <a:custGeom>
              <a:avLst/>
              <a:gdLst>
                <a:gd name="T0" fmla="*/ 681 w 691"/>
                <a:gd name="T1" fmla="*/ 276 h 276"/>
                <a:gd name="T2" fmla="*/ 0 w 691"/>
                <a:gd name="T3" fmla="*/ 21 h 276"/>
                <a:gd name="T4" fmla="*/ 9 w 691"/>
                <a:gd name="T5" fmla="*/ 0 h 276"/>
                <a:gd name="T6" fmla="*/ 691 w 691"/>
                <a:gd name="T7" fmla="*/ 255 h 276"/>
                <a:gd name="T8" fmla="*/ 681 w 691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76">
                  <a:moveTo>
                    <a:pt x="681" y="276"/>
                  </a:moveTo>
                  <a:lnTo>
                    <a:pt x="0" y="21"/>
                  </a:lnTo>
                  <a:lnTo>
                    <a:pt x="9" y="0"/>
                  </a:lnTo>
                  <a:lnTo>
                    <a:pt x="691" y="255"/>
                  </a:lnTo>
                  <a:lnTo>
                    <a:pt x="681" y="27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淘宝-想搞设计PPT(倒卖必究)-101"/>
            <p:cNvSpPr/>
            <p:nvPr/>
          </p:nvSpPr>
          <p:spPr bwMode="auto">
            <a:xfrm>
              <a:off x="8732660" y="5605039"/>
              <a:ext cx="348970" cy="312405"/>
            </a:xfrm>
            <a:custGeom>
              <a:avLst/>
              <a:gdLst>
                <a:gd name="T0" fmla="*/ 14 w 544"/>
                <a:gd name="T1" fmla="*/ 487 h 487"/>
                <a:gd name="T2" fmla="*/ 0 w 544"/>
                <a:gd name="T3" fmla="*/ 471 h 487"/>
                <a:gd name="T4" fmla="*/ 530 w 544"/>
                <a:gd name="T5" fmla="*/ 0 h 487"/>
                <a:gd name="T6" fmla="*/ 544 w 544"/>
                <a:gd name="T7" fmla="*/ 17 h 487"/>
                <a:gd name="T8" fmla="*/ 14 w 544"/>
                <a:gd name="T9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487">
                  <a:moveTo>
                    <a:pt x="14" y="487"/>
                  </a:moveTo>
                  <a:lnTo>
                    <a:pt x="0" y="471"/>
                  </a:lnTo>
                  <a:lnTo>
                    <a:pt x="530" y="0"/>
                  </a:lnTo>
                  <a:lnTo>
                    <a:pt x="544" y="17"/>
                  </a:lnTo>
                  <a:lnTo>
                    <a:pt x="14" y="48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淘宝-想搞设计PPT(倒卖必究)-102"/>
            <p:cNvSpPr/>
            <p:nvPr/>
          </p:nvSpPr>
          <p:spPr bwMode="auto">
            <a:xfrm>
              <a:off x="8862882" y="4678729"/>
              <a:ext cx="599792" cy="172560"/>
            </a:xfrm>
            <a:custGeom>
              <a:avLst/>
              <a:gdLst>
                <a:gd name="T0" fmla="*/ 5 w 935"/>
                <a:gd name="T1" fmla="*/ 269 h 269"/>
                <a:gd name="T2" fmla="*/ 0 w 935"/>
                <a:gd name="T3" fmla="*/ 248 h 269"/>
                <a:gd name="T4" fmla="*/ 930 w 935"/>
                <a:gd name="T5" fmla="*/ 0 h 269"/>
                <a:gd name="T6" fmla="*/ 935 w 935"/>
                <a:gd name="T7" fmla="*/ 21 h 269"/>
                <a:gd name="T8" fmla="*/ 5 w 935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9">
                  <a:moveTo>
                    <a:pt x="5" y="269"/>
                  </a:moveTo>
                  <a:lnTo>
                    <a:pt x="0" y="248"/>
                  </a:lnTo>
                  <a:lnTo>
                    <a:pt x="930" y="0"/>
                  </a:lnTo>
                  <a:lnTo>
                    <a:pt x="935" y="21"/>
                  </a:lnTo>
                  <a:lnTo>
                    <a:pt x="5" y="26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淘宝-想搞设计PPT(倒卖必究)-103"/>
            <p:cNvSpPr/>
            <p:nvPr/>
          </p:nvSpPr>
          <p:spPr bwMode="auto">
            <a:xfrm>
              <a:off x="8377275" y="4742236"/>
              <a:ext cx="488815" cy="109053"/>
            </a:xfrm>
            <a:custGeom>
              <a:avLst/>
              <a:gdLst>
                <a:gd name="T0" fmla="*/ 757 w 762"/>
                <a:gd name="T1" fmla="*/ 170 h 170"/>
                <a:gd name="T2" fmla="*/ 0 w 762"/>
                <a:gd name="T3" fmla="*/ 21 h 170"/>
                <a:gd name="T4" fmla="*/ 5 w 762"/>
                <a:gd name="T5" fmla="*/ 0 h 170"/>
                <a:gd name="T6" fmla="*/ 762 w 762"/>
                <a:gd name="T7" fmla="*/ 149 h 170"/>
                <a:gd name="T8" fmla="*/ 757 w 762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170">
                  <a:moveTo>
                    <a:pt x="757" y="170"/>
                  </a:moveTo>
                  <a:lnTo>
                    <a:pt x="0" y="21"/>
                  </a:lnTo>
                  <a:lnTo>
                    <a:pt x="5" y="0"/>
                  </a:lnTo>
                  <a:lnTo>
                    <a:pt x="762" y="149"/>
                  </a:lnTo>
                  <a:lnTo>
                    <a:pt x="757" y="17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淘宝-想搞设计PPT(倒卖必究)-104"/>
            <p:cNvSpPr/>
            <p:nvPr/>
          </p:nvSpPr>
          <p:spPr bwMode="auto">
            <a:xfrm>
              <a:off x="8688397" y="4841025"/>
              <a:ext cx="182183" cy="265576"/>
            </a:xfrm>
            <a:custGeom>
              <a:avLst/>
              <a:gdLst>
                <a:gd name="T0" fmla="*/ 19 w 284"/>
                <a:gd name="T1" fmla="*/ 414 h 414"/>
                <a:gd name="T2" fmla="*/ 0 w 284"/>
                <a:gd name="T3" fmla="*/ 399 h 414"/>
                <a:gd name="T4" fmla="*/ 265 w 284"/>
                <a:gd name="T5" fmla="*/ 0 h 414"/>
                <a:gd name="T6" fmla="*/ 284 w 284"/>
                <a:gd name="T7" fmla="*/ 12 h 414"/>
                <a:gd name="T8" fmla="*/ 19 w 284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414">
                  <a:moveTo>
                    <a:pt x="19" y="414"/>
                  </a:moveTo>
                  <a:lnTo>
                    <a:pt x="0" y="399"/>
                  </a:lnTo>
                  <a:lnTo>
                    <a:pt x="265" y="0"/>
                  </a:lnTo>
                  <a:lnTo>
                    <a:pt x="284" y="12"/>
                  </a:lnTo>
                  <a:lnTo>
                    <a:pt x="19" y="41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淘宝-想搞设计PPT(倒卖必究)-105"/>
            <p:cNvSpPr/>
            <p:nvPr/>
          </p:nvSpPr>
          <p:spPr bwMode="auto">
            <a:xfrm>
              <a:off x="9758401" y="5380517"/>
              <a:ext cx="137920" cy="472136"/>
            </a:xfrm>
            <a:custGeom>
              <a:avLst/>
              <a:gdLst>
                <a:gd name="T0" fmla="*/ 21 w 215"/>
                <a:gd name="T1" fmla="*/ 736 h 736"/>
                <a:gd name="T2" fmla="*/ 0 w 215"/>
                <a:gd name="T3" fmla="*/ 731 h 736"/>
                <a:gd name="T4" fmla="*/ 194 w 215"/>
                <a:gd name="T5" fmla="*/ 0 h 736"/>
                <a:gd name="T6" fmla="*/ 215 w 215"/>
                <a:gd name="T7" fmla="*/ 5 h 736"/>
                <a:gd name="T8" fmla="*/ 21 w 215"/>
                <a:gd name="T9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36">
                  <a:moveTo>
                    <a:pt x="21" y="736"/>
                  </a:moveTo>
                  <a:lnTo>
                    <a:pt x="0" y="731"/>
                  </a:lnTo>
                  <a:lnTo>
                    <a:pt x="194" y="0"/>
                  </a:lnTo>
                  <a:lnTo>
                    <a:pt x="215" y="5"/>
                  </a:lnTo>
                  <a:lnTo>
                    <a:pt x="21" y="73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淘宝-想搞设计PPT(倒卖必究)-106"/>
            <p:cNvSpPr/>
            <p:nvPr/>
          </p:nvSpPr>
          <p:spPr bwMode="auto">
            <a:xfrm>
              <a:off x="9887340" y="5376027"/>
              <a:ext cx="470853" cy="279048"/>
            </a:xfrm>
            <a:custGeom>
              <a:avLst/>
              <a:gdLst>
                <a:gd name="T0" fmla="*/ 724 w 734"/>
                <a:gd name="T1" fmla="*/ 435 h 435"/>
                <a:gd name="T2" fmla="*/ 0 w 734"/>
                <a:gd name="T3" fmla="*/ 19 h 435"/>
                <a:gd name="T4" fmla="*/ 10 w 734"/>
                <a:gd name="T5" fmla="*/ 0 h 435"/>
                <a:gd name="T6" fmla="*/ 734 w 734"/>
                <a:gd name="T7" fmla="*/ 414 h 435"/>
                <a:gd name="T8" fmla="*/ 724 w 734"/>
                <a:gd name="T9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435">
                  <a:moveTo>
                    <a:pt x="724" y="435"/>
                  </a:moveTo>
                  <a:lnTo>
                    <a:pt x="0" y="19"/>
                  </a:lnTo>
                  <a:lnTo>
                    <a:pt x="10" y="0"/>
                  </a:lnTo>
                  <a:lnTo>
                    <a:pt x="734" y="414"/>
                  </a:lnTo>
                  <a:lnTo>
                    <a:pt x="724" y="43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淘宝-想搞设计PPT(倒卖必究)-107"/>
            <p:cNvSpPr/>
            <p:nvPr/>
          </p:nvSpPr>
          <p:spPr bwMode="auto">
            <a:xfrm>
              <a:off x="9213776" y="1813840"/>
              <a:ext cx="416968" cy="154599"/>
            </a:xfrm>
            <a:custGeom>
              <a:avLst/>
              <a:gdLst>
                <a:gd name="T0" fmla="*/ 643 w 650"/>
                <a:gd name="T1" fmla="*/ 241 h 241"/>
                <a:gd name="T2" fmla="*/ 0 w 650"/>
                <a:gd name="T3" fmla="*/ 21 h 241"/>
                <a:gd name="T4" fmla="*/ 7 w 650"/>
                <a:gd name="T5" fmla="*/ 0 h 241"/>
                <a:gd name="T6" fmla="*/ 650 w 650"/>
                <a:gd name="T7" fmla="*/ 220 h 241"/>
                <a:gd name="T8" fmla="*/ 643 w 65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41">
                  <a:moveTo>
                    <a:pt x="643" y="241"/>
                  </a:moveTo>
                  <a:lnTo>
                    <a:pt x="0" y="21"/>
                  </a:lnTo>
                  <a:lnTo>
                    <a:pt x="7" y="0"/>
                  </a:lnTo>
                  <a:lnTo>
                    <a:pt x="650" y="220"/>
                  </a:lnTo>
                  <a:lnTo>
                    <a:pt x="643" y="24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淘宝-想搞设计PPT(倒卖必究)-108"/>
            <p:cNvSpPr/>
            <p:nvPr/>
          </p:nvSpPr>
          <p:spPr bwMode="auto">
            <a:xfrm>
              <a:off x="9624971" y="1822820"/>
              <a:ext cx="302141" cy="144335"/>
            </a:xfrm>
            <a:custGeom>
              <a:avLst/>
              <a:gdLst>
                <a:gd name="T0" fmla="*/ 9 w 471"/>
                <a:gd name="T1" fmla="*/ 225 h 225"/>
                <a:gd name="T2" fmla="*/ 0 w 471"/>
                <a:gd name="T3" fmla="*/ 206 h 225"/>
                <a:gd name="T4" fmla="*/ 461 w 471"/>
                <a:gd name="T5" fmla="*/ 0 h 225"/>
                <a:gd name="T6" fmla="*/ 471 w 471"/>
                <a:gd name="T7" fmla="*/ 21 h 225"/>
                <a:gd name="T8" fmla="*/ 9 w 471"/>
                <a:gd name="T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225">
                  <a:moveTo>
                    <a:pt x="9" y="225"/>
                  </a:moveTo>
                  <a:lnTo>
                    <a:pt x="0" y="206"/>
                  </a:lnTo>
                  <a:lnTo>
                    <a:pt x="461" y="0"/>
                  </a:lnTo>
                  <a:lnTo>
                    <a:pt x="471" y="21"/>
                  </a:lnTo>
                  <a:lnTo>
                    <a:pt x="9" y="22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淘宝-想搞设计PPT(倒卖必究)-109"/>
            <p:cNvSpPr/>
            <p:nvPr/>
          </p:nvSpPr>
          <p:spPr bwMode="auto">
            <a:xfrm>
              <a:off x="9213776" y="2201940"/>
              <a:ext cx="297009" cy="1310562"/>
            </a:xfrm>
            <a:custGeom>
              <a:avLst/>
              <a:gdLst>
                <a:gd name="T0" fmla="*/ 442 w 463"/>
                <a:gd name="T1" fmla="*/ 2043 h 2043"/>
                <a:gd name="T2" fmla="*/ 0 w 463"/>
                <a:gd name="T3" fmla="*/ 5 h 2043"/>
                <a:gd name="T4" fmla="*/ 21 w 463"/>
                <a:gd name="T5" fmla="*/ 0 h 2043"/>
                <a:gd name="T6" fmla="*/ 463 w 463"/>
                <a:gd name="T7" fmla="*/ 2038 h 2043"/>
                <a:gd name="T8" fmla="*/ 442 w 463"/>
                <a:gd name="T9" fmla="*/ 2043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043">
                  <a:moveTo>
                    <a:pt x="442" y="2043"/>
                  </a:moveTo>
                  <a:lnTo>
                    <a:pt x="0" y="5"/>
                  </a:lnTo>
                  <a:lnTo>
                    <a:pt x="21" y="0"/>
                  </a:lnTo>
                  <a:lnTo>
                    <a:pt x="463" y="2038"/>
                  </a:lnTo>
                  <a:lnTo>
                    <a:pt x="442" y="204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淘宝-想搞设计PPT(倒卖必究)-110"/>
            <p:cNvSpPr/>
            <p:nvPr/>
          </p:nvSpPr>
          <p:spPr bwMode="auto">
            <a:xfrm>
              <a:off x="9215059" y="2022965"/>
              <a:ext cx="182183" cy="185390"/>
            </a:xfrm>
            <a:custGeom>
              <a:avLst/>
              <a:gdLst>
                <a:gd name="T0" fmla="*/ 17 w 284"/>
                <a:gd name="T1" fmla="*/ 289 h 289"/>
                <a:gd name="T2" fmla="*/ 0 w 284"/>
                <a:gd name="T3" fmla="*/ 274 h 289"/>
                <a:gd name="T4" fmla="*/ 267 w 284"/>
                <a:gd name="T5" fmla="*/ 0 h 289"/>
                <a:gd name="T6" fmla="*/ 284 w 284"/>
                <a:gd name="T7" fmla="*/ 14 h 289"/>
                <a:gd name="T8" fmla="*/ 17 w 284"/>
                <a:gd name="T9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9">
                  <a:moveTo>
                    <a:pt x="17" y="289"/>
                  </a:moveTo>
                  <a:lnTo>
                    <a:pt x="0" y="274"/>
                  </a:lnTo>
                  <a:lnTo>
                    <a:pt x="267" y="0"/>
                  </a:lnTo>
                  <a:lnTo>
                    <a:pt x="284" y="14"/>
                  </a:lnTo>
                  <a:lnTo>
                    <a:pt x="17" y="28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淘宝-想搞设计PPT(倒卖必究)-111"/>
            <p:cNvSpPr/>
            <p:nvPr/>
          </p:nvSpPr>
          <p:spPr bwMode="auto">
            <a:xfrm>
              <a:off x="8979633" y="1948552"/>
              <a:ext cx="246332" cy="259803"/>
            </a:xfrm>
            <a:custGeom>
              <a:avLst/>
              <a:gdLst>
                <a:gd name="T0" fmla="*/ 367 w 384"/>
                <a:gd name="T1" fmla="*/ 405 h 405"/>
                <a:gd name="T2" fmla="*/ 0 w 384"/>
                <a:gd name="T3" fmla="*/ 14 h 405"/>
                <a:gd name="T4" fmla="*/ 17 w 384"/>
                <a:gd name="T5" fmla="*/ 0 h 405"/>
                <a:gd name="T6" fmla="*/ 384 w 384"/>
                <a:gd name="T7" fmla="*/ 390 h 405"/>
                <a:gd name="T8" fmla="*/ 367 w 384"/>
                <a:gd name="T9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05">
                  <a:moveTo>
                    <a:pt x="367" y="405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384" y="390"/>
                  </a:lnTo>
                  <a:lnTo>
                    <a:pt x="367" y="40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淘宝-想搞设计PPT(倒卖必究)-112"/>
            <p:cNvSpPr/>
            <p:nvPr/>
          </p:nvSpPr>
          <p:spPr bwMode="auto">
            <a:xfrm>
              <a:off x="8352898" y="2906937"/>
              <a:ext cx="248898" cy="385535"/>
            </a:xfrm>
            <a:custGeom>
              <a:avLst/>
              <a:gdLst>
                <a:gd name="T0" fmla="*/ 369 w 388"/>
                <a:gd name="T1" fmla="*/ 601 h 601"/>
                <a:gd name="T2" fmla="*/ 0 w 388"/>
                <a:gd name="T3" fmla="*/ 12 h 601"/>
                <a:gd name="T4" fmla="*/ 19 w 388"/>
                <a:gd name="T5" fmla="*/ 0 h 601"/>
                <a:gd name="T6" fmla="*/ 388 w 388"/>
                <a:gd name="T7" fmla="*/ 589 h 601"/>
                <a:gd name="T8" fmla="*/ 369 w 388"/>
                <a:gd name="T9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601">
                  <a:moveTo>
                    <a:pt x="369" y="60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388" y="589"/>
                  </a:lnTo>
                  <a:lnTo>
                    <a:pt x="369" y="60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淘宝-想搞设计PPT(倒卖必究)-113"/>
            <p:cNvSpPr/>
            <p:nvPr/>
          </p:nvSpPr>
          <p:spPr bwMode="auto">
            <a:xfrm>
              <a:off x="8352898" y="2725395"/>
              <a:ext cx="208484" cy="191164"/>
            </a:xfrm>
            <a:custGeom>
              <a:avLst/>
              <a:gdLst>
                <a:gd name="T0" fmla="*/ 17 w 325"/>
                <a:gd name="T1" fmla="*/ 298 h 298"/>
                <a:gd name="T2" fmla="*/ 0 w 325"/>
                <a:gd name="T3" fmla="*/ 281 h 298"/>
                <a:gd name="T4" fmla="*/ 310 w 325"/>
                <a:gd name="T5" fmla="*/ 0 h 298"/>
                <a:gd name="T6" fmla="*/ 325 w 325"/>
                <a:gd name="T7" fmla="*/ 16 h 298"/>
                <a:gd name="T8" fmla="*/ 17 w 325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298">
                  <a:moveTo>
                    <a:pt x="17" y="298"/>
                  </a:moveTo>
                  <a:lnTo>
                    <a:pt x="0" y="281"/>
                  </a:lnTo>
                  <a:lnTo>
                    <a:pt x="310" y="0"/>
                  </a:lnTo>
                  <a:lnTo>
                    <a:pt x="325" y="16"/>
                  </a:lnTo>
                  <a:lnTo>
                    <a:pt x="17" y="29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淘宝-想搞设计PPT(倒卖必究)-114"/>
            <p:cNvSpPr/>
            <p:nvPr/>
          </p:nvSpPr>
          <p:spPr bwMode="auto">
            <a:xfrm>
              <a:off x="7999438" y="2714490"/>
              <a:ext cx="363083" cy="202069"/>
            </a:xfrm>
            <a:custGeom>
              <a:avLst/>
              <a:gdLst>
                <a:gd name="T0" fmla="*/ 554 w 566"/>
                <a:gd name="T1" fmla="*/ 315 h 315"/>
                <a:gd name="T2" fmla="*/ 0 w 566"/>
                <a:gd name="T3" fmla="*/ 21 h 315"/>
                <a:gd name="T4" fmla="*/ 10 w 566"/>
                <a:gd name="T5" fmla="*/ 0 h 315"/>
                <a:gd name="T6" fmla="*/ 566 w 566"/>
                <a:gd name="T7" fmla="*/ 296 h 315"/>
                <a:gd name="T8" fmla="*/ 554 w 566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315">
                  <a:moveTo>
                    <a:pt x="554" y="315"/>
                  </a:moveTo>
                  <a:lnTo>
                    <a:pt x="0" y="21"/>
                  </a:lnTo>
                  <a:lnTo>
                    <a:pt x="10" y="0"/>
                  </a:lnTo>
                  <a:lnTo>
                    <a:pt x="566" y="296"/>
                  </a:lnTo>
                  <a:lnTo>
                    <a:pt x="554" y="31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淘宝-想搞设计PPT(倒卖必究)-115"/>
            <p:cNvSpPr/>
            <p:nvPr/>
          </p:nvSpPr>
          <p:spPr bwMode="auto">
            <a:xfrm>
              <a:off x="7841632" y="3281566"/>
              <a:ext cx="757598" cy="455457"/>
            </a:xfrm>
            <a:custGeom>
              <a:avLst/>
              <a:gdLst>
                <a:gd name="T0" fmla="*/ 12 w 1181"/>
                <a:gd name="T1" fmla="*/ 710 h 710"/>
                <a:gd name="T2" fmla="*/ 0 w 1181"/>
                <a:gd name="T3" fmla="*/ 691 h 710"/>
                <a:gd name="T4" fmla="*/ 1169 w 1181"/>
                <a:gd name="T5" fmla="*/ 0 h 710"/>
                <a:gd name="T6" fmla="*/ 1181 w 1181"/>
                <a:gd name="T7" fmla="*/ 22 h 710"/>
                <a:gd name="T8" fmla="*/ 12 w 1181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1" h="710">
                  <a:moveTo>
                    <a:pt x="12" y="710"/>
                  </a:moveTo>
                  <a:lnTo>
                    <a:pt x="0" y="691"/>
                  </a:lnTo>
                  <a:lnTo>
                    <a:pt x="1169" y="0"/>
                  </a:lnTo>
                  <a:lnTo>
                    <a:pt x="1181" y="22"/>
                  </a:lnTo>
                  <a:lnTo>
                    <a:pt x="12" y="71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淘宝-想搞设计PPT(倒卖必究)-116"/>
            <p:cNvSpPr/>
            <p:nvPr/>
          </p:nvSpPr>
          <p:spPr bwMode="auto">
            <a:xfrm>
              <a:off x="9204796" y="4134105"/>
              <a:ext cx="262369" cy="553605"/>
            </a:xfrm>
            <a:custGeom>
              <a:avLst/>
              <a:gdLst>
                <a:gd name="T0" fmla="*/ 388 w 409"/>
                <a:gd name="T1" fmla="*/ 863 h 863"/>
                <a:gd name="T2" fmla="*/ 0 w 409"/>
                <a:gd name="T3" fmla="*/ 10 h 863"/>
                <a:gd name="T4" fmla="*/ 21 w 409"/>
                <a:gd name="T5" fmla="*/ 0 h 863"/>
                <a:gd name="T6" fmla="*/ 409 w 409"/>
                <a:gd name="T7" fmla="*/ 854 h 863"/>
                <a:gd name="T8" fmla="*/ 388 w 409"/>
                <a:gd name="T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863">
                  <a:moveTo>
                    <a:pt x="388" y="863"/>
                  </a:moveTo>
                  <a:lnTo>
                    <a:pt x="0" y="10"/>
                  </a:lnTo>
                  <a:lnTo>
                    <a:pt x="21" y="0"/>
                  </a:lnTo>
                  <a:lnTo>
                    <a:pt x="409" y="854"/>
                  </a:lnTo>
                  <a:lnTo>
                    <a:pt x="388" y="86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淘宝-想搞设计PPT(倒卖必究)-117"/>
            <p:cNvSpPr/>
            <p:nvPr/>
          </p:nvSpPr>
          <p:spPr bwMode="auto">
            <a:xfrm>
              <a:off x="9501805" y="3172513"/>
              <a:ext cx="763372" cy="344479"/>
            </a:xfrm>
            <a:custGeom>
              <a:avLst/>
              <a:gdLst>
                <a:gd name="T0" fmla="*/ 7 w 1190"/>
                <a:gd name="T1" fmla="*/ 537 h 537"/>
                <a:gd name="T2" fmla="*/ 0 w 1190"/>
                <a:gd name="T3" fmla="*/ 516 h 537"/>
                <a:gd name="T4" fmla="*/ 1181 w 1190"/>
                <a:gd name="T5" fmla="*/ 0 h 537"/>
                <a:gd name="T6" fmla="*/ 1190 w 1190"/>
                <a:gd name="T7" fmla="*/ 19 h 537"/>
                <a:gd name="T8" fmla="*/ 7 w 1190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537">
                  <a:moveTo>
                    <a:pt x="7" y="537"/>
                  </a:moveTo>
                  <a:lnTo>
                    <a:pt x="0" y="516"/>
                  </a:lnTo>
                  <a:lnTo>
                    <a:pt x="1181" y="0"/>
                  </a:lnTo>
                  <a:lnTo>
                    <a:pt x="1190" y="19"/>
                  </a:lnTo>
                  <a:lnTo>
                    <a:pt x="7" y="53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淘宝-想搞设计PPT(倒卖必究)-118"/>
            <p:cNvSpPr/>
            <p:nvPr/>
          </p:nvSpPr>
          <p:spPr bwMode="auto">
            <a:xfrm>
              <a:off x="8592815" y="3281566"/>
              <a:ext cx="388742" cy="197579"/>
            </a:xfrm>
            <a:custGeom>
              <a:avLst/>
              <a:gdLst>
                <a:gd name="T0" fmla="*/ 596 w 606"/>
                <a:gd name="T1" fmla="*/ 308 h 308"/>
                <a:gd name="T2" fmla="*/ 0 w 606"/>
                <a:gd name="T3" fmla="*/ 22 h 308"/>
                <a:gd name="T4" fmla="*/ 10 w 606"/>
                <a:gd name="T5" fmla="*/ 0 h 308"/>
                <a:gd name="T6" fmla="*/ 606 w 606"/>
                <a:gd name="T7" fmla="*/ 289 h 308"/>
                <a:gd name="T8" fmla="*/ 596 w 606"/>
                <a:gd name="T9" fmla="*/ 30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308">
                  <a:moveTo>
                    <a:pt x="596" y="308"/>
                  </a:moveTo>
                  <a:lnTo>
                    <a:pt x="0" y="22"/>
                  </a:lnTo>
                  <a:lnTo>
                    <a:pt x="10" y="0"/>
                  </a:lnTo>
                  <a:lnTo>
                    <a:pt x="606" y="289"/>
                  </a:lnTo>
                  <a:lnTo>
                    <a:pt x="596" y="30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淘宝-想搞设计PPT(倒卖必究)-119"/>
            <p:cNvSpPr/>
            <p:nvPr/>
          </p:nvSpPr>
          <p:spPr bwMode="auto">
            <a:xfrm>
              <a:off x="9726326" y="2347558"/>
              <a:ext cx="391950" cy="321386"/>
            </a:xfrm>
            <a:custGeom>
              <a:avLst/>
              <a:gdLst>
                <a:gd name="T0" fmla="*/ 597 w 611"/>
                <a:gd name="T1" fmla="*/ 501 h 501"/>
                <a:gd name="T2" fmla="*/ 0 w 611"/>
                <a:gd name="T3" fmla="*/ 17 h 501"/>
                <a:gd name="T4" fmla="*/ 15 w 611"/>
                <a:gd name="T5" fmla="*/ 0 h 501"/>
                <a:gd name="T6" fmla="*/ 611 w 611"/>
                <a:gd name="T7" fmla="*/ 482 h 501"/>
                <a:gd name="T8" fmla="*/ 597 w 611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01">
                  <a:moveTo>
                    <a:pt x="597" y="501"/>
                  </a:moveTo>
                  <a:lnTo>
                    <a:pt x="0" y="17"/>
                  </a:lnTo>
                  <a:lnTo>
                    <a:pt x="15" y="0"/>
                  </a:lnTo>
                  <a:lnTo>
                    <a:pt x="611" y="482"/>
                  </a:lnTo>
                  <a:lnTo>
                    <a:pt x="597" y="50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淘宝-想搞设计PPT(倒卖必究)-120"/>
            <p:cNvSpPr/>
            <p:nvPr/>
          </p:nvSpPr>
          <p:spPr bwMode="auto">
            <a:xfrm>
              <a:off x="9304868" y="2606720"/>
              <a:ext cx="811484" cy="60941"/>
            </a:xfrm>
            <a:custGeom>
              <a:avLst/>
              <a:gdLst>
                <a:gd name="T0" fmla="*/ 1263 w 1265"/>
                <a:gd name="T1" fmla="*/ 95 h 95"/>
                <a:gd name="T2" fmla="*/ 0 w 1265"/>
                <a:gd name="T3" fmla="*/ 22 h 95"/>
                <a:gd name="T4" fmla="*/ 0 w 1265"/>
                <a:gd name="T5" fmla="*/ 0 h 95"/>
                <a:gd name="T6" fmla="*/ 1265 w 1265"/>
                <a:gd name="T7" fmla="*/ 74 h 95"/>
                <a:gd name="T8" fmla="*/ 1263 w 126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95">
                  <a:moveTo>
                    <a:pt x="1263" y="9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1265" y="74"/>
                  </a:lnTo>
                  <a:lnTo>
                    <a:pt x="1263" y="9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淘宝-想搞设计PPT(倒卖必究)-121"/>
            <p:cNvSpPr>
              <a:spLocks noChangeArrowheads="1"/>
            </p:cNvSpPr>
            <p:nvPr/>
          </p:nvSpPr>
          <p:spPr bwMode="auto">
            <a:xfrm>
              <a:off x="9309358" y="2606720"/>
              <a:ext cx="1283" cy="14113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淘宝-想搞设计PPT(倒卖必究)-122"/>
            <p:cNvSpPr/>
            <p:nvPr/>
          </p:nvSpPr>
          <p:spPr bwMode="auto">
            <a:xfrm>
              <a:off x="9154759" y="2609927"/>
              <a:ext cx="162297" cy="186673"/>
            </a:xfrm>
            <a:custGeom>
              <a:avLst/>
              <a:gdLst>
                <a:gd name="T0" fmla="*/ 16 w 253"/>
                <a:gd name="T1" fmla="*/ 291 h 291"/>
                <a:gd name="T2" fmla="*/ 0 w 253"/>
                <a:gd name="T3" fmla="*/ 274 h 291"/>
                <a:gd name="T4" fmla="*/ 236 w 253"/>
                <a:gd name="T5" fmla="*/ 0 h 291"/>
                <a:gd name="T6" fmla="*/ 253 w 253"/>
                <a:gd name="T7" fmla="*/ 14 h 291"/>
                <a:gd name="T8" fmla="*/ 16 w 253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91">
                  <a:moveTo>
                    <a:pt x="16" y="291"/>
                  </a:moveTo>
                  <a:lnTo>
                    <a:pt x="0" y="274"/>
                  </a:lnTo>
                  <a:lnTo>
                    <a:pt x="236" y="0"/>
                  </a:lnTo>
                  <a:lnTo>
                    <a:pt x="253" y="14"/>
                  </a:lnTo>
                  <a:lnTo>
                    <a:pt x="16" y="29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淘宝-想搞设计PPT(倒卖必究)-123"/>
            <p:cNvSpPr/>
            <p:nvPr/>
          </p:nvSpPr>
          <p:spPr bwMode="auto">
            <a:xfrm>
              <a:off x="9073932" y="2425178"/>
              <a:ext cx="241200" cy="192447"/>
            </a:xfrm>
            <a:custGeom>
              <a:avLst/>
              <a:gdLst>
                <a:gd name="T0" fmla="*/ 362 w 376"/>
                <a:gd name="T1" fmla="*/ 300 h 300"/>
                <a:gd name="T2" fmla="*/ 0 w 376"/>
                <a:gd name="T3" fmla="*/ 16 h 300"/>
                <a:gd name="T4" fmla="*/ 14 w 376"/>
                <a:gd name="T5" fmla="*/ 0 h 300"/>
                <a:gd name="T6" fmla="*/ 376 w 376"/>
                <a:gd name="T7" fmla="*/ 283 h 300"/>
                <a:gd name="T8" fmla="*/ 362 w 376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00">
                  <a:moveTo>
                    <a:pt x="362" y="300"/>
                  </a:moveTo>
                  <a:lnTo>
                    <a:pt x="0" y="16"/>
                  </a:lnTo>
                  <a:lnTo>
                    <a:pt x="14" y="0"/>
                  </a:lnTo>
                  <a:lnTo>
                    <a:pt x="376" y="283"/>
                  </a:lnTo>
                  <a:lnTo>
                    <a:pt x="362" y="3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淘宝-想搞设计PPT(倒卖必究)-124"/>
            <p:cNvSpPr>
              <a:spLocks noChangeArrowheads="1"/>
            </p:cNvSpPr>
            <p:nvPr/>
          </p:nvSpPr>
          <p:spPr bwMode="auto">
            <a:xfrm>
              <a:off x="8592815" y="3272585"/>
              <a:ext cx="4490" cy="15396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淘宝-想搞设计PPT(倒卖必究)-125"/>
            <p:cNvSpPr/>
            <p:nvPr/>
          </p:nvSpPr>
          <p:spPr bwMode="auto">
            <a:xfrm>
              <a:off x="8592815" y="2654190"/>
              <a:ext cx="1519046" cy="636998"/>
            </a:xfrm>
            <a:custGeom>
              <a:avLst/>
              <a:gdLst>
                <a:gd name="T0" fmla="*/ 10 w 2368"/>
                <a:gd name="T1" fmla="*/ 993 h 993"/>
                <a:gd name="T2" fmla="*/ 0 w 2368"/>
                <a:gd name="T3" fmla="*/ 974 h 993"/>
                <a:gd name="T4" fmla="*/ 2359 w 2368"/>
                <a:gd name="T5" fmla="*/ 0 h 993"/>
                <a:gd name="T6" fmla="*/ 2368 w 2368"/>
                <a:gd name="T7" fmla="*/ 21 h 993"/>
                <a:gd name="T8" fmla="*/ 10 w 2368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8" h="993">
                  <a:moveTo>
                    <a:pt x="10" y="993"/>
                  </a:moveTo>
                  <a:lnTo>
                    <a:pt x="0" y="974"/>
                  </a:lnTo>
                  <a:lnTo>
                    <a:pt x="2359" y="0"/>
                  </a:lnTo>
                  <a:lnTo>
                    <a:pt x="2368" y="21"/>
                  </a:lnTo>
                  <a:lnTo>
                    <a:pt x="10" y="99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淘宝-想搞设计PPT(倒卖必究)-126"/>
            <p:cNvSpPr>
              <a:spLocks noChangeArrowheads="1"/>
            </p:cNvSpPr>
            <p:nvPr/>
          </p:nvSpPr>
          <p:spPr bwMode="auto">
            <a:xfrm>
              <a:off x="10360759" y="4187348"/>
              <a:ext cx="6415" cy="13471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淘宝-想搞设计PPT(倒卖必究)-127"/>
            <p:cNvSpPr/>
            <p:nvPr/>
          </p:nvSpPr>
          <p:spPr bwMode="auto">
            <a:xfrm>
              <a:off x="8201507" y="3509295"/>
              <a:ext cx="2161176" cy="691525"/>
            </a:xfrm>
            <a:custGeom>
              <a:avLst/>
              <a:gdLst>
                <a:gd name="T0" fmla="*/ 3362 w 3369"/>
                <a:gd name="T1" fmla="*/ 1078 h 1078"/>
                <a:gd name="T2" fmla="*/ 0 w 3369"/>
                <a:gd name="T3" fmla="*/ 24 h 1078"/>
                <a:gd name="T4" fmla="*/ 7 w 3369"/>
                <a:gd name="T5" fmla="*/ 0 h 1078"/>
                <a:gd name="T6" fmla="*/ 3369 w 3369"/>
                <a:gd name="T7" fmla="*/ 1057 h 1078"/>
                <a:gd name="T8" fmla="*/ 3362 w 3369"/>
                <a:gd name="T9" fmla="*/ 1078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9" h="1078">
                  <a:moveTo>
                    <a:pt x="3362" y="1078"/>
                  </a:moveTo>
                  <a:lnTo>
                    <a:pt x="0" y="24"/>
                  </a:lnTo>
                  <a:lnTo>
                    <a:pt x="7" y="0"/>
                  </a:lnTo>
                  <a:lnTo>
                    <a:pt x="3369" y="1057"/>
                  </a:lnTo>
                  <a:lnTo>
                    <a:pt x="3362" y="107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淘宝-想搞设计PPT(倒卖必究)-128"/>
            <p:cNvSpPr/>
            <p:nvPr/>
          </p:nvSpPr>
          <p:spPr bwMode="auto">
            <a:xfrm>
              <a:off x="7824953" y="3266812"/>
              <a:ext cx="384252" cy="254671"/>
            </a:xfrm>
            <a:custGeom>
              <a:avLst/>
              <a:gdLst>
                <a:gd name="T0" fmla="*/ 587 w 599"/>
                <a:gd name="T1" fmla="*/ 397 h 397"/>
                <a:gd name="T2" fmla="*/ 0 w 599"/>
                <a:gd name="T3" fmla="*/ 19 h 397"/>
                <a:gd name="T4" fmla="*/ 12 w 599"/>
                <a:gd name="T5" fmla="*/ 0 h 397"/>
                <a:gd name="T6" fmla="*/ 599 w 599"/>
                <a:gd name="T7" fmla="*/ 378 h 397"/>
                <a:gd name="T8" fmla="*/ 587 w 599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97">
                  <a:moveTo>
                    <a:pt x="587" y="397"/>
                  </a:moveTo>
                  <a:lnTo>
                    <a:pt x="0" y="19"/>
                  </a:lnTo>
                  <a:lnTo>
                    <a:pt x="12" y="0"/>
                  </a:lnTo>
                  <a:lnTo>
                    <a:pt x="599" y="378"/>
                  </a:lnTo>
                  <a:lnTo>
                    <a:pt x="587" y="39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淘宝-想搞设计PPT(倒卖必究)-129"/>
            <p:cNvSpPr/>
            <p:nvPr/>
          </p:nvSpPr>
          <p:spPr bwMode="auto">
            <a:xfrm>
              <a:off x="8172640" y="3516992"/>
              <a:ext cx="37848" cy="246973"/>
            </a:xfrm>
            <a:custGeom>
              <a:avLst/>
              <a:gdLst>
                <a:gd name="T0" fmla="*/ 24 w 59"/>
                <a:gd name="T1" fmla="*/ 385 h 385"/>
                <a:gd name="T2" fmla="*/ 0 w 59"/>
                <a:gd name="T3" fmla="*/ 383 h 385"/>
                <a:gd name="T4" fmla="*/ 35 w 59"/>
                <a:gd name="T5" fmla="*/ 0 h 385"/>
                <a:gd name="T6" fmla="*/ 59 w 59"/>
                <a:gd name="T7" fmla="*/ 0 h 385"/>
                <a:gd name="T8" fmla="*/ 24 w 5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5">
                  <a:moveTo>
                    <a:pt x="24" y="385"/>
                  </a:moveTo>
                  <a:lnTo>
                    <a:pt x="0" y="383"/>
                  </a:lnTo>
                  <a:lnTo>
                    <a:pt x="35" y="0"/>
                  </a:lnTo>
                  <a:lnTo>
                    <a:pt x="59" y="0"/>
                  </a:lnTo>
                  <a:lnTo>
                    <a:pt x="24" y="38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淘宝-想搞设计PPT(倒卖必究)-130"/>
            <p:cNvSpPr/>
            <p:nvPr/>
          </p:nvSpPr>
          <p:spPr bwMode="auto">
            <a:xfrm>
              <a:off x="10101597" y="2279560"/>
              <a:ext cx="233502" cy="380403"/>
            </a:xfrm>
            <a:custGeom>
              <a:avLst/>
              <a:gdLst>
                <a:gd name="T0" fmla="*/ 21 w 364"/>
                <a:gd name="T1" fmla="*/ 593 h 593"/>
                <a:gd name="T2" fmla="*/ 0 w 364"/>
                <a:gd name="T3" fmla="*/ 584 h 593"/>
                <a:gd name="T4" fmla="*/ 345 w 364"/>
                <a:gd name="T5" fmla="*/ 0 h 593"/>
                <a:gd name="T6" fmla="*/ 364 w 364"/>
                <a:gd name="T7" fmla="*/ 11 h 593"/>
                <a:gd name="T8" fmla="*/ 21 w 364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593">
                  <a:moveTo>
                    <a:pt x="21" y="593"/>
                  </a:moveTo>
                  <a:lnTo>
                    <a:pt x="0" y="584"/>
                  </a:lnTo>
                  <a:lnTo>
                    <a:pt x="345" y="0"/>
                  </a:lnTo>
                  <a:lnTo>
                    <a:pt x="364" y="11"/>
                  </a:lnTo>
                  <a:lnTo>
                    <a:pt x="21" y="59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淘宝-想搞设计PPT(倒卖必究)-131"/>
            <p:cNvSpPr/>
            <p:nvPr/>
          </p:nvSpPr>
          <p:spPr bwMode="auto">
            <a:xfrm>
              <a:off x="10285063" y="2068511"/>
              <a:ext cx="51319" cy="203352"/>
            </a:xfrm>
            <a:custGeom>
              <a:avLst/>
              <a:gdLst>
                <a:gd name="T0" fmla="*/ 57 w 80"/>
                <a:gd name="T1" fmla="*/ 317 h 317"/>
                <a:gd name="T2" fmla="*/ 0 w 80"/>
                <a:gd name="T3" fmla="*/ 5 h 317"/>
                <a:gd name="T4" fmla="*/ 24 w 80"/>
                <a:gd name="T5" fmla="*/ 0 h 317"/>
                <a:gd name="T6" fmla="*/ 80 w 80"/>
                <a:gd name="T7" fmla="*/ 312 h 317"/>
                <a:gd name="T8" fmla="*/ 57 w 80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17">
                  <a:moveTo>
                    <a:pt x="57" y="317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80" y="312"/>
                  </a:lnTo>
                  <a:lnTo>
                    <a:pt x="57" y="31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淘宝-想搞设计PPT(倒卖必究)-132"/>
            <p:cNvSpPr/>
            <p:nvPr/>
          </p:nvSpPr>
          <p:spPr bwMode="auto">
            <a:xfrm>
              <a:off x="10324835" y="2244279"/>
              <a:ext cx="168070" cy="42338"/>
            </a:xfrm>
            <a:custGeom>
              <a:avLst/>
              <a:gdLst>
                <a:gd name="T0" fmla="*/ 4 w 262"/>
                <a:gd name="T1" fmla="*/ 66 h 66"/>
                <a:gd name="T2" fmla="*/ 0 w 262"/>
                <a:gd name="T3" fmla="*/ 45 h 66"/>
                <a:gd name="T4" fmla="*/ 257 w 262"/>
                <a:gd name="T5" fmla="*/ 0 h 66"/>
                <a:gd name="T6" fmla="*/ 262 w 262"/>
                <a:gd name="T7" fmla="*/ 22 h 66"/>
                <a:gd name="T8" fmla="*/ 4 w 26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6">
                  <a:moveTo>
                    <a:pt x="4" y="66"/>
                  </a:moveTo>
                  <a:lnTo>
                    <a:pt x="0" y="45"/>
                  </a:lnTo>
                  <a:lnTo>
                    <a:pt x="257" y="0"/>
                  </a:lnTo>
                  <a:lnTo>
                    <a:pt x="262" y="22"/>
                  </a:lnTo>
                  <a:lnTo>
                    <a:pt x="4" y="6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淘宝-想搞设计PPT(倒卖必究)-133"/>
            <p:cNvSpPr/>
            <p:nvPr/>
          </p:nvSpPr>
          <p:spPr bwMode="auto">
            <a:xfrm>
              <a:off x="10077221" y="3381638"/>
              <a:ext cx="314330" cy="89808"/>
            </a:xfrm>
            <a:custGeom>
              <a:avLst/>
              <a:gdLst>
                <a:gd name="T0" fmla="*/ 485 w 490"/>
                <a:gd name="T1" fmla="*/ 140 h 140"/>
                <a:gd name="T2" fmla="*/ 0 w 490"/>
                <a:gd name="T3" fmla="*/ 22 h 140"/>
                <a:gd name="T4" fmla="*/ 7 w 490"/>
                <a:gd name="T5" fmla="*/ 0 h 140"/>
                <a:gd name="T6" fmla="*/ 490 w 490"/>
                <a:gd name="T7" fmla="*/ 119 h 140"/>
                <a:gd name="T8" fmla="*/ 485 w 49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140">
                  <a:moveTo>
                    <a:pt x="485" y="140"/>
                  </a:moveTo>
                  <a:lnTo>
                    <a:pt x="0" y="22"/>
                  </a:lnTo>
                  <a:lnTo>
                    <a:pt x="7" y="0"/>
                  </a:lnTo>
                  <a:lnTo>
                    <a:pt x="490" y="119"/>
                  </a:lnTo>
                  <a:lnTo>
                    <a:pt x="485" y="14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淘宝-想搞设计PPT(倒卖必究)-134"/>
            <p:cNvSpPr/>
            <p:nvPr/>
          </p:nvSpPr>
          <p:spPr bwMode="auto">
            <a:xfrm>
              <a:off x="10360759" y="3201380"/>
              <a:ext cx="699864" cy="993666"/>
            </a:xfrm>
            <a:custGeom>
              <a:avLst/>
              <a:gdLst>
                <a:gd name="T0" fmla="*/ 19 w 1091"/>
                <a:gd name="T1" fmla="*/ 1549 h 1549"/>
                <a:gd name="T2" fmla="*/ 0 w 1091"/>
                <a:gd name="T3" fmla="*/ 1534 h 1549"/>
                <a:gd name="T4" fmla="*/ 1072 w 1091"/>
                <a:gd name="T5" fmla="*/ 0 h 1549"/>
                <a:gd name="T6" fmla="*/ 1091 w 1091"/>
                <a:gd name="T7" fmla="*/ 14 h 1549"/>
                <a:gd name="T8" fmla="*/ 19 w 1091"/>
                <a:gd name="T9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549">
                  <a:moveTo>
                    <a:pt x="19" y="1549"/>
                  </a:moveTo>
                  <a:lnTo>
                    <a:pt x="0" y="1534"/>
                  </a:lnTo>
                  <a:lnTo>
                    <a:pt x="1072" y="0"/>
                  </a:lnTo>
                  <a:lnTo>
                    <a:pt x="1091" y="14"/>
                  </a:lnTo>
                  <a:lnTo>
                    <a:pt x="19" y="154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淘宝-想搞设计PPT(倒卖必究)-135"/>
            <p:cNvSpPr/>
            <p:nvPr/>
          </p:nvSpPr>
          <p:spPr bwMode="auto">
            <a:xfrm>
              <a:off x="8532515" y="4120633"/>
              <a:ext cx="339348" cy="723599"/>
            </a:xfrm>
            <a:custGeom>
              <a:avLst/>
              <a:gdLst>
                <a:gd name="T0" fmla="*/ 508 w 529"/>
                <a:gd name="T1" fmla="*/ 1128 h 1128"/>
                <a:gd name="T2" fmla="*/ 0 w 529"/>
                <a:gd name="T3" fmla="*/ 9 h 1128"/>
                <a:gd name="T4" fmla="*/ 21 w 529"/>
                <a:gd name="T5" fmla="*/ 0 h 1128"/>
                <a:gd name="T6" fmla="*/ 529 w 529"/>
                <a:gd name="T7" fmla="*/ 1120 h 1128"/>
                <a:gd name="T8" fmla="*/ 508 w 529"/>
                <a:gd name="T9" fmla="*/ 112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128">
                  <a:moveTo>
                    <a:pt x="508" y="1128"/>
                  </a:moveTo>
                  <a:lnTo>
                    <a:pt x="0" y="9"/>
                  </a:lnTo>
                  <a:lnTo>
                    <a:pt x="21" y="0"/>
                  </a:lnTo>
                  <a:lnTo>
                    <a:pt x="529" y="1120"/>
                  </a:lnTo>
                  <a:lnTo>
                    <a:pt x="508" y="112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淘宝-想搞设计PPT(倒卖必究)-136"/>
            <p:cNvSpPr/>
            <p:nvPr/>
          </p:nvSpPr>
          <p:spPr bwMode="auto">
            <a:xfrm>
              <a:off x="10269667" y="4613297"/>
              <a:ext cx="76337" cy="449042"/>
            </a:xfrm>
            <a:custGeom>
              <a:avLst/>
              <a:gdLst>
                <a:gd name="T0" fmla="*/ 97 w 119"/>
                <a:gd name="T1" fmla="*/ 700 h 700"/>
                <a:gd name="T2" fmla="*/ 0 w 119"/>
                <a:gd name="T3" fmla="*/ 5 h 700"/>
                <a:gd name="T4" fmla="*/ 24 w 119"/>
                <a:gd name="T5" fmla="*/ 0 h 700"/>
                <a:gd name="T6" fmla="*/ 119 w 119"/>
                <a:gd name="T7" fmla="*/ 698 h 700"/>
                <a:gd name="T8" fmla="*/ 97 w 119"/>
                <a:gd name="T9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00">
                  <a:moveTo>
                    <a:pt x="97" y="700"/>
                  </a:moveTo>
                  <a:lnTo>
                    <a:pt x="0" y="5"/>
                  </a:lnTo>
                  <a:lnTo>
                    <a:pt x="24" y="0"/>
                  </a:lnTo>
                  <a:lnTo>
                    <a:pt x="119" y="698"/>
                  </a:lnTo>
                  <a:lnTo>
                    <a:pt x="97" y="7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淘宝-想搞设计PPT(倒卖必究)-137"/>
            <p:cNvSpPr/>
            <p:nvPr/>
          </p:nvSpPr>
          <p:spPr bwMode="auto">
            <a:xfrm>
              <a:off x="9070724" y="5383725"/>
              <a:ext cx="823030" cy="237992"/>
            </a:xfrm>
            <a:custGeom>
              <a:avLst/>
              <a:gdLst>
                <a:gd name="T0" fmla="*/ 5 w 1283"/>
                <a:gd name="T1" fmla="*/ 371 h 371"/>
                <a:gd name="T2" fmla="*/ 0 w 1283"/>
                <a:gd name="T3" fmla="*/ 350 h 371"/>
                <a:gd name="T4" fmla="*/ 1276 w 1283"/>
                <a:gd name="T5" fmla="*/ 0 h 371"/>
                <a:gd name="T6" fmla="*/ 1283 w 1283"/>
                <a:gd name="T7" fmla="*/ 21 h 371"/>
                <a:gd name="T8" fmla="*/ 5 w 1283"/>
                <a:gd name="T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371">
                  <a:moveTo>
                    <a:pt x="5" y="371"/>
                  </a:moveTo>
                  <a:lnTo>
                    <a:pt x="0" y="350"/>
                  </a:lnTo>
                  <a:lnTo>
                    <a:pt x="1276" y="0"/>
                  </a:lnTo>
                  <a:lnTo>
                    <a:pt x="1283" y="21"/>
                  </a:lnTo>
                  <a:lnTo>
                    <a:pt x="5" y="37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淘宝-想搞设计PPT(倒卖必究)-138"/>
            <p:cNvSpPr/>
            <p:nvPr/>
          </p:nvSpPr>
          <p:spPr bwMode="auto">
            <a:xfrm>
              <a:off x="9073932" y="5606963"/>
              <a:ext cx="256596" cy="347045"/>
            </a:xfrm>
            <a:custGeom>
              <a:avLst/>
              <a:gdLst>
                <a:gd name="T0" fmla="*/ 383 w 400"/>
                <a:gd name="T1" fmla="*/ 541 h 541"/>
                <a:gd name="T2" fmla="*/ 0 w 400"/>
                <a:gd name="T3" fmla="*/ 14 h 541"/>
                <a:gd name="T4" fmla="*/ 17 w 400"/>
                <a:gd name="T5" fmla="*/ 0 h 541"/>
                <a:gd name="T6" fmla="*/ 400 w 400"/>
                <a:gd name="T7" fmla="*/ 529 h 541"/>
                <a:gd name="T8" fmla="*/ 383 w 40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41">
                  <a:moveTo>
                    <a:pt x="383" y="541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400" y="529"/>
                  </a:lnTo>
                  <a:lnTo>
                    <a:pt x="383" y="54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淘宝-想搞设计PPT(倒卖必究)-139"/>
            <p:cNvSpPr/>
            <p:nvPr/>
          </p:nvSpPr>
          <p:spPr bwMode="auto">
            <a:xfrm>
              <a:off x="9890547" y="5340104"/>
              <a:ext cx="438778" cy="54527"/>
            </a:xfrm>
            <a:custGeom>
              <a:avLst/>
              <a:gdLst>
                <a:gd name="T0" fmla="*/ 2 w 684"/>
                <a:gd name="T1" fmla="*/ 85 h 85"/>
                <a:gd name="T2" fmla="*/ 0 w 684"/>
                <a:gd name="T3" fmla="*/ 63 h 85"/>
                <a:gd name="T4" fmla="*/ 681 w 684"/>
                <a:gd name="T5" fmla="*/ 0 h 85"/>
                <a:gd name="T6" fmla="*/ 684 w 684"/>
                <a:gd name="T7" fmla="*/ 21 h 85"/>
                <a:gd name="T8" fmla="*/ 2 w 684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85">
                  <a:moveTo>
                    <a:pt x="2" y="85"/>
                  </a:moveTo>
                  <a:lnTo>
                    <a:pt x="0" y="63"/>
                  </a:lnTo>
                  <a:lnTo>
                    <a:pt x="681" y="0"/>
                  </a:lnTo>
                  <a:lnTo>
                    <a:pt x="684" y="21"/>
                  </a:lnTo>
                  <a:lnTo>
                    <a:pt x="2" y="8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淘宝-想搞设计PPT(倒卖必究)-140"/>
            <p:cNvSpPr/>
            <p:nvPr/>
          </p:nvSpPr>
          <p:spPr bwMode="auto">
            <a:xfrm>
              <a:off x="9256115" y="5153430"/>
              <a:ext cx="477909" cy="701789"/>
            </a:xfrm>
            <a:custGeom>
              <a:avLst/>
              <a:gdLst>
                <a:gd name="T0" fmla="*/ 726 w 745"/>
                <a:gd name="T1" fmla="*/ 1094 h 1094"/>
                <a:gd name="T2" fmla="*/ 0 w 745"/>
                <a:gd name="T3" fmla="*/ 14 h 1094"/>
                <a:gd name="T4" fmla="*/ 17 w 745"/>
                <a:gd name="T5" fmla="*/ 0 h 1094"/>
                <a:gd name="T6" fmla="*/ 745 w 745"/>
                <a:gd name="T7" fmla="*/ 1080 h 1094"/>
                <a:gd name="T8" fmla="*/ 726 w 745"/>
                <a:gd name="T9" fmla="*/ 1094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1094">
                  <a:moveTo>
                    <a:pt x="726" y="1094"/>
                  </a:moveTo>
                  <a:lnTo>
                    <a:pt x="0" y="14"/>
                  </a:lnTo>
                  <a:lnTo>
                    <a:pt x="17" y="0"/>
                  </a:lnTo>
                  <a:lnTo>
                    <a:pt x="745" y="1080"/>
                  </a:lnTo>
                  <a:lnTo>
                    <a:pt x="726" y="109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淘宝-想搞设计PPT(倒卖必究)-141"/>
            <p:cNvSpPr/>
            <p:nvPr/>
          </p:nvSpPr>
          <p:spPr bwMode="auto">
            <a:xfrm>
              <a:off x="9479353" y="3914074"/>
              <a:ext cx="336782" cy="357951"/>
            </a:xfrm>
            <a:custGeom>
              <a:avLst/>
              <a:gdLst>
                <a:gd name="T0" fmla="*/ 508 w 525"/>
                <a:gd name="T1" fmla="*/ 558 h 558"/>
                <a:gd name="T2" fmla="*/ 0 w 525"/>
                <a:gd name="T3" fmla="*/ 14 h 558"/>
                <a:gd name="T4" fmla="*/ 16 w 525"/>
                <a:gd name="T5" fmla="*/ 0 h 558"/>
                <a:gd name="T6" fmla="*/ 525 w 525"/>
                <a:gd name="T7" fmla="*/ 542 h 558"/>
                <a:gd name="T8" fmla="*/ 508 w 525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58">
                  <a:moveTo>
                    <a:pt x="508" y="558"/>
                  </a:moveTo>
                  <a:lnTo>
                    <a:pt x="0" y="14"/>
                  </a:lnTo>
                  <a:lnTo>
                    <a:pt x="16" y="0"/>
                  </a:lnTo>
                  <a:lnTo>
                    <a:pt x="525" y="542"/>
                  </a:lnTo>
                  <a:lnTo>
                    <a:pt x="508" y="55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淘宝-想搞设计PPT(倒卖必究)-142"/>
            <p:cNvSpPr/>
            <p:nvPr/>
          </p:nvSpPr>
          <p:spPr bwMode="auto">
            <a:xfrm>
              <a:off x="8861599" y="4858987"/>
              <a:ext cx="115468" cy="345762"/>
            </a:xfrm>
            <a:custGeom>
              <a:avLst/>
              <a:gdLst>
                <a:gd name="T0" fmla="*/ 158 w 180"/>
                <a:gd name="T1" fmla="*/ 539 h 539"/>
                <a:gd name="T2" fmla="*/ 0 w 180"/>
                <a:gd name="T3" fmla="*/ 7 h 539"/>
                <a:gd name="T4" fmla="*/ 21 w 180"/>
                <a:gd name="T5" fmla="*/ 0 h 539"/>
                <a:gd name="T6" fmla="*/ 180 w 180"/>
                <a:gd name="T7" fmla="*/ 532 h 539"/>
                <a:gd name="T8" fmla="*/ 158 w 180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539">
                  <a:moveTo>
                    <a:pt x="158" y="539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0" y="532"/>
                  </a:lnTo>
                  <a:lnTo>
                    <a:pt x="158" y="53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淘宝-想搞设计PPT(倒卖必究)-143"/>
            <p:cNvSpPr/>
            <p:nvPr/>
          </p:nvSpPr>
          <p:spPr bwMode="auto">
            <a:xfrm>
              <a:off x="9881566" y="5391423"/>
              <a:ext cx="277765" cy="485607"/>
            </a:xfrm>
            <a:custGeom>
              <a:avLst/>
              <a:gdLst>
                <a:gd name="T0" fmla="*/ 414 w 433"/>
                <a:gd name="T1" fmla="*/ 757 h 757"/>
                <a:gd name="T2" fmla="*/ 0 w 433"/>
                <a:gd name="T3" fmla="*/ 9 h 757"/>
                <a:gd name="T4" fmla="*/ 19 w 433"/>
                <a:gd name="T5" fmla="*/ 0 h 757"/>
                <a:gd name="T6" fmla="*/ 433 w 433"/>
                <a:gd name="T7" fmla="*/ 745 h 757"/>
                <a:gd name="T8" fmla="*/ 414 w 433"/>
                <a:gd name="T9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757">
                  <a:moveTo>
                    <a:pt x="414" y="757"/>
                  </a:moveTo>
                  <a:lnTo>
                    <a:pt x="0" y="9"/>
                  </a:lnTo>
                  <a:lnTo>
                    <a:pt x="19" y="0"/>
                  </a:lnTo>
                  <a:lnTo>
                    <a:pt x="433" y="745"/>
                  </a:lnTo>
                  <a:lnTo>
                    <a:pt x="414" y="75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淘宝-想搞设计PPT(倒卖必究)-144"/>
            <p:cNvSpPr/>
            <p:nvPr/>
          </p:nvSpPr>
          <p:spPr bwMode="auto">
            <a:xfrm>
              <a:off x="9986129" y="4610089"/>
              <a:ext cx="293160" cy="53244"/>
            </a:xfrm>
            <a:custGeom>
              <a:avLst/>
              <a:gdLst>
                <a:gd name="T0" fmla="*/ 2 w 457"/>
                <a:gd name="T1" fmla="*/ 83 h 83"/>
                <a:gd name="T2" fmla="*/ 0 w 457"/>
                <a:gd name="T3" fmla="*/ 62 h 83"/>
                <a:gd name="T4" fmla="*/ 454 w 457"/>
                <a:gd name="T5" fmla="*/ 0 h 83"/>
                <a:gd name="T6" fmla="*/ 457 w 457"/>
                <a:gd name="T7" fmla="*/ 24 h 83"/>
                <a:gd name="T8" fmla="*/ 2 w 4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83">
                  <a:moveTo>
                    <a:pt x="2" y="83"/>
                  </a:moveTo>
                  <a:lnTo>
                    <a:pt x="0" y="62"/>
                  </a:lnTo>
                  <a:lnTo>
                    <a:pt x="454" y="0"/>
                  </a:lnTo>
                  <a:lnTo>
                    <a:pt x="457" y="24"/>
                  </a:lnTo>
                  <a:lnTo>
                    <a:pt x="2" y="8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淘宝-想搞设计PPT(倒卖必究)-145"/>
            <p:cNvSpPr/>
            <p:nvPr/>
          </p:nvSpPr>
          <p:spPr bwMode="auto">
            <a:xfrm>
              <a:off x="10276082" y="4454208"/>
              <a:ext cx="536926" cy="171278"/>
            </a:xfrm>
            <a:custGeom>
              <a:avLst/>
              <a:gdLst>
                <a:gd name="T0" fmla="*/ 7 w 837"/>
                <a:gd name="T1" fmla="*/ 267 h 267"/>
                <a:gd name="T2" fmla="*/ 0 w 837"/>
                <a:gd name="T3" fmla="*/ 246 h 267"/>
                <a:gd name="T4" fmla="*/ 833 w 837"/>
                <a:gd name="T5" fmla="*/ 0 h 267"/>
                <a:gd name="T6" fmla="*/ 837 w 837"/>
                <a:gd name="T7" fmla="*/ 21 h 267"/>
                <a:gd name="T8" fmla="*/ 7 w 837"/>
                <a:gd name="T9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267">
                  <a:moveTo>
                    <a:pt x="7" y="267"/>
                  </a:moveTo>
                  <a:lnTo>
                    <a:pt x="0" y="246"/>
                  </a:lnTo>
                  <a:lnTo>
                    <a:pt x="833" y="0"/>
                  </a:lnTo>
                  <a:lnTo>
                    <a:pt x="837" y="21"/>
                  </a:lnTo>
                  <a:lnTo>
                    <a:pt x="7" y="26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淘宝-想搞设计PPT(倒卖必究)-146"/>
            <p:cNvSpPr/>
            <p:nvPr/>
          </p:nvSpPr>
          <p:spPr bwMode="auto">
            <a:xfrm>
              <a:off x="8551760" y="2167300"/>
              <a:ext cx="230936" cy="291236"/>
            </a:xfrm>
            <a:custGeom>
              <a:avLst/>
              <a:gdLst>
                <a:gd name="T0" fmla="*/ 343 w 360"/>
                <a:gd name="T1" fmla="*/ 454 h 454"/>
                <a:gd name="T2" fmla="*/ 0 w 360"/>
                <a:gd name="T3" fmla="*/ 14 h 454"/>
                <a:gd name="T4" fmla="*/ 19 w 360"/>
                <a:gd name="T5" fmla="*/ 0 h 454"/>
                <a:gd name="T6" fmla="*/ 360 w 360"/>
                <a:gd name="T7" fmla="*/ 442 h 454"/>
                <a:gd name="T8" fmla="*/ 343 w 360"/>
                <a:gd name="T9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4">
                  <a:moveTo>
                    <a:pt x="343" y="454"/>
                  </a:moveTo>
                  <a:lnTo>
                    <a:pt x="0" y="14"/>
                  </a:lnTo>
                  <a:lnTo>
                    <a:pt x="19" y="0"/>
                  </a:lnTo>
                  <a:lnTo>
                    <a:pt x="360" y="442"/>
                  </a:lnTo>
                  <a:lnTo>
                    <a:pt x="343" y="45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淘宝-想搞设计PPT(倒卖必究)-147"/>
            <p:cNvSpPr/>
            <p:nvPr/>
          </p:nvSpPr>
          <p:spPr bwMode="auto">
            <a:xfrm>
              <a:off x="7902573" y="3498389"/>
              <a:ext cx="306632" cy="28867"/>
            </a:xfrm>
            <a:custGeom>
              <a:avLst/>
              <a:gdLst>
                <a:gd name="T0" fmla="*/ 475 w 478"/>
                <a:gd name="T1" fmla="*/ 45 h 45"/>
                <a:gd name="T2" fmla="*/ 0 w 478"/>
                <a:gd name="T3" fmla="*/ 22 h 45"/>
                <a:gd name="T4" fmla="*/ 0 w 478"/>
                <a:gd name="T5" fmla="*/ 0 h 45"/>
                <a:gd name="T6" fmla="*/ 478 w 478"/>
                <a:gd name="T7" fmla="*/ 24 h 45"/>
                <a:gd name="T8" fmla="*/ 475 w 478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5">
                  <a:moveTo>
                    <a:pt x="475" y="45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478" y="24"/>
                  </a:lnTo>
                  <a:lnTo>
                    <a:pt x="475" y="4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淘宝-想搞设计PPT(倒卖必究)-148"/>
            <p:cNvSpPr/>
            <p:nvPr/>
          </p:nvSpPr>
          <p:spPr bwMode="auto">
            <a:xfrm>
              <a:off x="8104001" y="4118709"/>
              <a:ext cx="438778" cy="119958"/>
            </a:xfrm>
            <a:custGeom>
              <a:avLst/>
              <a:gdLst>
                <a:gd name="T0" fmla="*/ 5 w 684"/>
                <a:gd name="T1" fmla="*/ 187 h 187"/>
                <a:gd name="T2" fmla="*/ 0 w 684"/>
                <a:gd name="T3" fmla="*/ 164 h 187"/>
                <a:gd name="T4" fmla="*/ 677 w 684"/>
                <a:gd name="T5" fmla="*/ 0 h 187"/>
                <a:gd name="T6" fmla="*/ 684 w 684"/>
                <a:gd name="T7" fmla="*/ 22 h 187"/>
                <a:gd name="T8" fmla="*/ 5 w 684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187">
                  <a:moveTo>
                    <a:pt x="5" y="187"/>
                  </a:moveTo>
                  <a:lnTo>
                    <a:pt x="0" y="164"/>
                  </a:lnTo>
                  <a:lnTo>
                    <a:pt x="677" y="0"/>
                  </a:lnTo>
                  <a:lnTo>
                    <a:pt x="684" y="22"/>
                  </a:lnTo>
                  <a:lnTo>
                    <a:pt x="5" y="18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淘宝-想搞设计PPT(倒卖必究)-149"/>
            <p:cNvSpPr/>
            <p:nvPr/>
          </p:nvSpPr>
          <p:spPr bwMode="auto">
            <a:xfrm>
              <a:off x="8742924" y="5605039"/>
              <a:ext cx="335499" cy="74413"/>
            </a:xfrm>
            <a:custGeom>
              <a:avLst/>
              <a:gdLst>
                <a:gd name="T0" fmla="*/ 5 w 523"/>
                <a:gd name="T1" fmla="*/ 116 h 116"/>
                <a:gd name="T2" fmla="*/ 0 w 523"/>
                <a:gd name="T3" fmla="*/ 93 h 116"/>
                <a:gd name="T4" fmla="*/ 518 w 523"/>
                <a:gd name="T5" fmla="*/ 0 h 116"/>
                <a:gd name="T6" fmla="*/ 523 w 523"/>
                <a:gd name="T7" fmla="*/ 22 h 116"/>
                <a:gd name="T8" fmla="*/ 5 w 523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16">
                  <a:moveTo>
                    <a:pt x="5" y="116"/>
                  </a:moveTo>
                  <a:lnTo>
                    <a:pt x="0" y="93"/>
                  </a:lnTo>
                  <a:lnTo>
                    <a:pt x="518" y="0"/>
                  </a:lnTo>
                  <a:lnTo>
                    <a:pt x="523" y="22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淘宝-想搞设计PPT(倒卖必究)-150"/>
            <p:cNvSpPr/>
            <p:nvPr/>
          </p:nvSpPr>
          <p:spPr bwMode="auto">
            <a:xfrm>
              <a:off x="10272875" y="4613297"/>
              <a:ext cx="226446" cy="200145"/>
            </a:xfrm>
            <a:custGeom>
              <a:avLst/>
              <a:gdLst>
                <a:gd name="T0" fmla="*/ 336 w 353"/>
                <a:gd name="T1" fmla="*/ 312 h 312"/>
                <a:gd name="T2" fmla="*/ 0 w 353"/>
                <a:gd name="T3" fmla="*/ 19 h 312"/>
                <a:gd name="T4" fmla="*/ 17 w 353"/>
                <a:gd name="T5" fmla="*/ 0 h 312"/>
                <a:gd name="T6" fmla="*/ 353 w 353"/>
                <a:gd name="T7" fmla="*/ 296 h 312"/>
                <a:gd name="T8" fmla="*/ 336 w 353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12">
                  <a:moveTo>
                    <a:pt x="336" y="312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53" y="296"/>
                  </a:lnTo>
                  <a:lnTo>
                    <a:pt x="336" y="31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淘宝-想搞设计PPT(倒卖必究)-151"/>
            <p:cNvSpPr/>
            <p:nvPr/>
          </p:nvSpPr>
          <p:spPr bwMode="auto">
            <a:xfrm>
              <a:off x="10397324" y="3457975"/>
              <a:ext cx="692167" cy="52602"/>
            </a:xfrm>
            <a:custGeom>
              <a:avLst/>
              <a:gdLst>
                <a:gd name="T0" fmla="*/ 1079 w 1079"/>
                <a:gd name="T1" fmla="*/ 82 h 82"/>
                <a:gd name="T2" fmla="*/ 0 w 1079"/>
                <a:gd name="T3" fmla="*/ 21 h 82"/>
                <a:gd name="T4" fmla="*/ 0 w 1079"/>
                <a:gd name="T5" fmla="*/ 0 h 82"/>
                <a:gd name="T6" fmla="*/ 1079 w 1079"/>
                <a:gd name="T7" fmla="*/ 59 h 82"/>
                <a:gd name="T8" fmla="*/ 1079 w 10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9" h="82">
                  <a:moveTo>
                    <a:pt x="1079" y="82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1079" y="59"/>
                  </a:lnTo>
                  <a:lnTo>
                    <a:pt x="1079" y="8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淘宝-想搞设计PPT(倒卖必究)-152"/>
            <p:cNvSpPr/>
            <p:nvPr/>
          </p:nvSpPr>
          <p:spPr bwMode="auto">
            <a:xfrm>
              <a:off x="10755274" y="2752338"/>
              <a:ext cx="176409" cy="247615"/>
            </a:xfrm>
            <a:custGeom>
              <a:avLst/>
              <a:gdLst>
                <a:gd name="T0" fmla="*/ 17 w 275"/>
                <a:gd name="T1" fmla="*/ 386 h 386"/>
                <a:gd name="T2" fmla="*/ 0 w 275"/>
                <a:gd name="T3" fmla="*/ 374 h 386"/>
                <a:gd name="T4" fmla="*/ 258 w 275"/>
                <a:gd name="T5" fmla="*/ 0 h 386"/>
                <a:gd name="T6" fmla="*/ 275 w 275"/>
                <a:gd name="T7" fmla="*/ 12 h 386"/>
                <a:gd name="T8" fmla="*/ 17 w 275"/>
                <a:gd name="T9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86">
                  <a:moveTo>
                    <a:pt x="17" y="386"/>
                  </a:moveTo>
                  <a:lnTo>
                    <a:pt x="0" y="374"/>
                  </a:lnTo>
                  <a:lnTo>
                    <a:pt x="258" y="0"/>
                  </a:lnTo>
                  <a:lnTo>
                    <a:pt x="275" y="12"/>
                  </a:lnTo>
                  <a:lnTo>
                    <a:pt x="17" y="38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淘宝-想搞设计PPT(倒卖必究)-153"/>
            <p:cNvSpPr/>
            <p:nvPr/>
          </p:nvSpPr>
          <p:spPr bwMode="auto">
            <a:xfrm>
              <a:off x="8819261" y="6036119"/>
              <a:ext cx="1404861" cy="1148265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4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70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3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4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7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4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1"/>
                    <a:pt x="36" y="465"/>
                    <a:pt x="36" y="494"/>
                  </a:cubicBezTo>
                  <a:cubicBezTo>
                    <a:pt x="36" y="535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70"/>
                    <a:pt x="300" y="670"/>
                    <a:pt x="300" y="670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3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8"/>
                    <a:pt x="727" y="599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5"/>
                    <a:pt x="890" y="494"/>
                  </a:cubicBezTo>
                  <a:cubicBezTo>
                    <a:pt x="890" y="465"/>
                    <a:pt x="878" y="441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4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7"/>
                    <a:pt x="926" y="74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淘宝-想搞设计PPT(倒卖必究)-154"/>
            <p:cNvSpPr/>
            <p:nvPr/>
          </p:nvSpPr>
          <p:spPr bwMode="auto">
            <a:xfrm>
              <a:off x="8987331" y="6243961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淘宝-想搞设计PPT(倒卖必究)-155"/>
            <p:cNvSpPr/>
            <p:nvPr/>
          </p:nvSpPr>
          <p:spPr bwMode="auto">
            <a:xfrm>
              <a:off x="8987331" y="6454370"/>
              <a:ext cx="1065513" cy="21169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淘宝-想搞设计PPT(倒卖必究)-156"/>
            <p:cNvSpPr/>
            <p:nvPr/>
          </p:nvSpPr>
          <p:spPr bwMode="auto">
            <a:xfrm>
              <a:off x="8987331" y="6673117"/>
              <a:ext cx="1065513" cy="19886"/>
            </a:xfrm>
            <a:custGeom>
              <a:avLst/>
              <a:gdLst>
                <a:gd name="T0" fmla="*/ 3 w 702"/>
                <a:gd name="T1" fmla="*/ 8 h 13"/>
                <a:gd name="T2" fmla="*/ 351 w 702"/>
                <a:gd name="T3" fmla="*/ 13 h 13"/>
                <a:gd name="T4" fmla="*/ 700 w 702"/>
                <a:gd name="T5" fmla="*/ 8 h 13"/>
                <a:gd name="T6" fmla="*/ 702 w 702"/>
                <a:gd name="T7" fmla="*/ 6 h 13"/>
                <a:gd name="T8" fmla="*/ 700 w 702"/>
                <a:gd name="T9" fmla="*/ 5 h 13"/>
                <a:gd name="T10" fmla="*/ 351 w 702"/>
                <a:gd name="T11" fmla="*/ 0 h 13"/>
                <a:gd name="T12" fmla="*/ 3 w 702"/>
                <a:gd name="T13" fmla="*/ 5 h 13"/>
                <a:gd name="T14" fmla="*/ 0 w 702"/>
                <a:gd name="T15" fmla="*/ 6 h 13"/>
                <a:gd name="T16" fmla="*/ 3 w 702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3">
                  <a:moveTo>
                    <a:pt x="3" y="8"/>
                  </a:moveTo>
                  <a:cubicBezTo>
                    <a:pt x="107" y="11"/>
                    <a:pt x="228" y="13"/>
                    <a:pt x="351" y="13"/>
                  </a:cubicBezTo>
                  <a:cubicBezTo>
                    <a:pt x="474" y="13"/>
                    <a:pt x="595" y="11"/>
                    <a:pt x="700" y="8"/>
                  </a:cubicBezTo>
                  <a:cubicBezTo>
                    <a:pt x="701" y="8"/>
                    <a:pt x="702" y="7"/>
                    <a:pt x="702" y="6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1"/>
                    <a:pt x="474" y="0"/>
                    <a:pt x="351" y="0"/>
                  </a:cubicBezTo>
                  <a:cubicBezTo>
                    <a:pt x="228" y="0"/>
                    <a:pt x="107" y="1"/>
                    <a:pt x="3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淘宝-想搞设计PPT(倒卖必究)-157"/>
            <p:cNvSpPr>
              <a:spLocks noChangeArrowheads="1"/>
            </p:cNvSpPr>
            <p:nvPr/>
          </p:nvSpPr>
          <p:spPr bwMode="auto">
            <a:xfrm>
              <a:off x="9104082" y="4328476"/>
              <a:ext cx="712053" cy="712694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淘宝-想搞设计PPT(倒卖必究)-158"/>
            <p:cNvSpPr>
              <a:spLocks noChangeArrowheads="1"/>
            </p:cNvSpPr>
            <p:nvPr/>
          </p:nvSpPr>
          <p:spPr bwMode="auto">
            <a:xfrm>
              <a:off x="9458184" y="1790746"/>
              <a:ext cx="341272" cy="3412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淘宝-想搞设计PPT(倒卖必究)-159"/>
            <p:cNvSpPr>
              <a:spLocks noChangeArrowheads="1"/>
            </p:cNvSpPr>
            <p:nvPr/>
          </p:nvSpPr>
          <p:spPr bwMode="auto">
            <a:xfrm>
              <a:off x="8338144" y="3031385"/>
              <a:ext cx="515757" cy="51575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淘宝-想搞设计PPT(倒卖必究)-160"/>
            <p:cNvSpPr>
              <a:spLocks noChangeArrowheads="1"/>
            </p:cNvSpPr>
            <p:nvPr/>
          </p:nvSpPr>
          <p:spPr bwMode="auto">
            <a:xfrm>
              <a:off x="10864969" y="3647215"/>
              <a:ext cx="283538" cy="28225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淘宝-想搞设计PPT(倒卖必究)-161"/>
            <p:cNvSpPr>
              <a:spLocks noChangeArrowheads="1"/>
            </p:cNvSpPr>
            <p:nvPr/>
          </p:nvSpPr>
          <p:spPr bwMode="auto">
            <a:xfrm>
              <a:off x="8809638" y="5342670"/>
              <a:ext cx="534360" cy="53436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淘宝-想搞设计PPT(倒卖必究)-162"/>
            <p:cNvSpPr>
              <a:spLocks noChangeArrowheads="1"/>
            </p:cNvSpPr>
            <p:nvPr/>
          </p:nvSpPr>
          <p:spPr bwMode="auto">
            <a:xfrm>
              <a:off x="10528187" y="2344351"/>
              <a:ext cx="354743" cy="35346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淘宝-想搞设计PPT(倒卖必究)-163"/>
            <p:cNvSpPr>
              <a:spLocks noChangeArrowheads="1"/>
            </p:cNvSpPr>
            <p:nvPr/>
          </p:nvSpPr>
          <p:spPr bwMode="auto">
            <a:xfrm>
              <a:off x="9163740" y="3171230"/>
              <a:ext cx="678054" cy="678054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淘宝-想搞设计PPT(倒卖必究)-164"/>
            <p:cNvSpPr>
              <a:spLocks noChangeArrowheads="1"/>
            </p:cNvSpPr>
            <p:nvPr/>
          </p:nvSpPr>
          <p:spPr bwMode="auto">
            <a:xfrm>
              <a:off x="10161897" y="1954967"/>
              <a:ext cx="255313" cy="25467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淘宝-想搞设计PPT(倒卖必究)-165"/>
            <p:cNvSpPr>
              <a:spLocks noChangeArrowheads="1"/>
            </p:cNvSpPr>
            <p:nvPr/>
          </p:nvSpPr>
          <p:spPr bwMode="auto">
            <a:xfrm>
              <a:off x="7829443" y="2985840"/>
              <a:ext cx="252105" cy="25338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淘宝-想搞设计PPT(倒卖必究)-166"/>
            <p:cNvSpPr>
              <a:spLocks noChangeArrowheads="1"/>
            </p:cNvSpPr>
            <p:nvPr/>
          </p:nvSpPr>
          <p:spPr bwMode="auto">
            <a:xfrm>
              <a:off x="9655121" y="5147015"/>
              <a:ext cx="470853" cy="46892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淘宝-想搞设计PPT(倒卖必究)-167"/>
            <p:cNvSpPr>
              <a:spLocks noChangeArrowheads="1"/>
            </p:cNvSpPr>
            <p:nvPr/>
          </p:nvSpPr>
          <p:spPr bwMode="auto">
            <a:xfrm>
              <a:off x="8503648" y="4907740"/>
              <a:ext cx="373347" cy="3714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淘宝-想搞设计PPT(倒卖必究)-168"/>
            <p:cNvSpPr>
              <a:spLocks noChangeArrowheads="1"/>
            </p:cNvSpPr>
            <p:nvPr/>
          </p:nvSpPr>
          <p:spPr bwMode="auto">
            <a:xfrm>
              <a:off x="9161816" y="2467517"/>
              <a:ext cx="309839" cy="3104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淘宝-想搞设计PPT(倒卖必究)-169"/>
            <p:cNvSpPr>
              <a:spLocks noChangeArrowheads="1"/>
            </p:cNvSpPr>
            <p:nvPr/>
          </p:nvSpPr>
          <p:spPr bwMode="auto">
            <a:xfrm>
              <a:off x="8211771" y="3810794"/>
              <a:ext cx="638923" cy="638923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淘宝-想搞设计PPT(倒卖必究)-170"/>
            <p:cNvSpPr>
              <a:spLocks noChangeArrowheads="1"/>
            </p:cNvSpPr>
            <p:nvPr/>
          </p:nvSpPr>
          <p:spPr bwMode="auto">
            <a:xfrm>
              <a:off x="8544062" y="2221826"/>
              <a:ext cx="469570" cy="46828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淘宝-想搞设计PPT(倒卖必究)-171"/>
            <p:cNvSpPr>
              <a:spLocks noChangeArrowheads="1"/>
            </p:cNvSpPr>
            <p:nvPr/>
          </p:nvSpPr>
          <p:spPr bwMode="auto">
            <a:xfrm>
              <a:off x="10049637" y="3874943"/>
              <a:ext cx="645338" cy="6427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淘宝-想搞设计PPT(倒卖必究)-172"/>
            <p:cNvSpPr>
              <a:spLocks noChangeArrowheads="1"/>
            </p:cNvSpPr>
            <p:nvPr/>
          </p:nvSpPr>
          <p:spPr bwMode="auto">
            <a:xfrm>
              <a:off x="9832813" y="2380916"/>
              <a:ext cx="563227" cy="562586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淘宝-想搞设计PPT(倒卖必究)-173"/>
            <p:cNvSpPr>
              <a:spLocks noChangeArrowheads="1"/>
            </p:cNvSpPr>
            <p:nvPr/>
          </p:nvSpPr>
          <p:spPr bwMode="auto">
            <a:xfrm>
              <a:off x="10172802" y="4907740"/>
              <a:ext cx="323310" cy="32266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淘宝-想搞设计PPT(倒卖必究)-174"/>
            <p:cNvSpPr>
              <a:spLocks noChangeArrowheads="1"/>
            </p:cNvSpPr>
            <p:nvPr/>
          </p:nvSpPr>
          <p:spPr bwMode="auto">
            <a:xfrm>
              <a:off x="10202952" y="3277076"/>
              <a:ext cx="379761" cy="37912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淘宝-想搞设计PPT(倒卖必究)-175"/>
            <p:cNvSpPr>
              <a:spLocks noChangeArrowheads="1"/>
            </p:cNvSpPr>
            <p:nvPr/>
          </p:nvSpPr>
          <p:spPr bwMode="auto">
            <a:xfrm>
              <a:off x="8223959" y="2761319"/>
              <a:ext cx="276482" cy="277765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淘宝-想搞设计PPT(倒卖必究)-176"/>
            <p:cNvSpPr>
              <a:spLocks noChangeArrowheads="1"/>
            </p:cNvSpPr>
            <p:nvPr/>
          </p:nvSpPr>
          <p:spPr bwMode="auto">
            <a:xfrm>
              <a:off x="10927193" y="3081421"/>
              <a:ext cx="256596" cy="25467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淘宝-想搞设计PPT(倒卖必究)-177"/>
            <p:cNvSpPr>
              <a:spLocks noChangeArrowheads="1"/>
            </p:cNvSpPr>
            <p:nvPr/>
          </p:nvSpPr>
          <p:spPr bwMode="auto">
            <a:xfrm>
              <a:off x="8125811" y="2314201"/>
              <a:ext cx="265576" cy="265576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淘宝-想搞设计PPT(倒卖必究)-178"/>
            <p:cNvSpPr>
              <a:spLocks noEditPoints="1"/>
            </p:cNvSpPr>
            <p:nvPr/>
          </p:nvSpPr>
          <p:spPr bwMode="auto">
            <a:xfrm>
              <a:off x="8283617" y="3878151"/>
              <a:ext cx="492664" cy="493946"/>
            </a:xfrm>
            <a:custGeom>
              <a:avLst/>
              <a:gdLst>
                <a:gd name="T0" fmla="*/ 268 w 325"/>
                <a:gd name="T1" fmla="*/ 55 h 326"/>
                <a:gd name="T2" fmla="*/ 82 w 325"/>
                <a:gd name="T3" fmla="*/ 47 h 326"/>
                <a:gd name="T4" fmla="*/ 55 w 325"/>
                <a:gd name="T5" fmla="*/ 58 h 326"/>
                <a:gd name="T6" fmla="*/ 73 w 325"/>
                <a:gd name="T7" fmla="*/ 50 h 326"/>
                <a:gd name="T8" fmla="*/ 88 w 325"/>
                <a:gd name="T9" fmla="*/ 37 h 326"/>
                <a:gd name="T10" fmla="*/ 78 w 325"/>
                <a:gd name="T11" fmla="*/ 288 h 326"/>
                <a:gd name="T12" fmla="*/ 66 w 325"/>
                <a:gd name="T13" fmla="*/ 272 h 326"/>
                <a:gd name="T14" fmla="*/ 20 w 325"/>
                <a:gd name="T15" fmla="*/ 136 h 326"/>
                <a:gd name="T16" fmla="*/ 44 w 325"/>
                <a:gd name="T17" fmla="*/ 178 h 326"/>
                <a:gd name="T18" fmla="*/ 69 w 325"/>
                <a:gd name="T19" fmla="*/ 220 h 326"/>
                <a:gd name="T20" fmla="*/ 97 w 325"/>
                <a:gd name="T21" fmla="*/ 269 h 326"/>
                <a:gd name="T22" fmla="*/ 115 w 325"/>
                <a:gd name="T23" fmla="*/ 302 h 326"/>
                <a:gd name="T24" fmla="*/ 115 w 325"/>
                <a:gd name="T25" fmla="*/ 284 h 326"/>
                <a:gd name="T26" fmla="*/ 123 w 325"/>
                <a:gd name="T27" fmla="*/ 243 h 326"/>
                <a:gd name="T28" fmla="*/ 127 w 325"/>
                <a:gd name="T29" fmla="*/ 209 h 326"/>
                <a:gd name="T30" fmla="*/ 106 w 325"/>
                <a:gd name="T31" fmla="*/ 191 h 326"/>
                <a:gd name="T32" fmla="*/ 66 w 325"/>
                <a:gd name="T33" fmla="*/ 177 h 326"/>
                <a:gd name="T34" fmla="*/ 48 w 325"/>
                <a:gd name="T35" fmla="*/ 173 h 326"/>
                <a:gd name="T36" fmla="*/ 49 w 325"/>
                <a:gd name="T37" fmla="*/ 147 h 326"/>
                <a:gd name="T38" fmla="*/ 67 w 325"/>
                <a:gd name="T39" fmla="*/ 146 h 326"/>
                <a:gd name="T40" fmla="*/ 98 w 325"/>
                <a:gd name="T41" fmla="*/ 127 h 326"/>
                <a:gd name="T42" fmla="*/ 108 w 325"/>
                <a:gd name="T43" fmla="*/ 105 h 326"/>
                <a:gd name="T44" fmla="*/ 92 w 325"/>
                <a:gd name="T45" fmla="*/ 88 h 326"/>
                <a:gd name="T46" fmla="*/ 72 w 325"/>
                <a:gd name="T47" fmla="*/ 87 h 326"/>
                <a:gd name="T48" fmla="*/ 106 w 325"/>
                <a:gd name="T49" fmla="*/ 70 h 326"/>
                <a:gd name="T50" fmla="*/ 114 w 325"/>
                <a:gd name="T51" fmla="*/ 80 h 326"/>
                <a:gd name="T52" fmla="*/ 97 w 325"/>
                <a:gd name="T53" fmla="*/ 51 h 326"/>
                <a:gd name="T54" fmla="*/ 91 w 325"/>
                <a:gd name="T55" fmla="*/ 52 h 326"/>
                <a:gd name="T56" fmla="*/ 126 w 325"/>
                <a:gd name="T57" fmla="*/ 27 h 326"/>
                <a:gd name="T58" fmla="*/ 111 w 325"/>
                <a:gd name="T59" fmla="*/ 21 h 326"/>
                <a:gd name="T60" fmla="*/ 261 w 325"/>
                <a:gd name="T61" fmla="*/ 51 h 326"/>
                <a:gd name="T62" fmla="*/ 240 w 325"/>
                <a:gd name="T63" fmla="*/ 60 h 326"/>
                <a:gd name="T64" fmla="*/ 227 w 325"/>
                <a:gd name="T65" fmla="*/ 58 h 326"/>
                <a:gd name="T66" fmla="*/ 193 w 325"/>
                <a:gd name="T67" fmla="*/ 58 h 326"/>
                <a:gd name="T68" fmla="*/ 196 w 325"/>
                <a:gd name="T69" fmla="*/ 88 h 326"/>
                <a:gd name="T70" fmla="*/ 211 w 325"/>
                <a:gd name="T71" fmla="*/ 77 h 326"/>
                <a:gd name="T72" fmla="*/ 200 w 325"/>
                <a:gd name="T73" fmla="*/ 92 h 326"/>
                <a:gd name="T74" fmla="*/ 170 w 325"/>
                <a:gd name="T75" fmla="*/ 112 h 326"/>
                <a:gd name="T76" fmla="*/ 173 w 325"/>
                <a:gd name="T77" fmla="*/ 125 h 326"/>
                <a:gd name="T78" fmla="*/ 197 w 325"/>
                <a:gd name="T79" fmla="*/ 126 h 326"/>
                <a:gd name="T80" fmla="*/ 209 w 325"/>
                <a:gd name="T81" fmla="*/ 124 h 326"/>
                <a:gd name="T82" fmla="*/ 211 w 325"/>
                <a:gd name="T83" fmla="*/ 143 h 326"/>
                <a:gd name="T84" fmla="*/ 171 w 325"/>
                <a:gd name="T85" fmla="*/ 134 h 326"/>
                <a:gd name="T86" fmla="*/ 147 w 325"/>
                <a:gd name="T87" fmla="*/ 166 h 326"/>
                <a:gd name="T88" fmla="*/ 174 w 325"/>
                <a:gd name="T89" fmla="*/ 193 h 326"/>
                <a:gd name="T90" fmla="*/ 191 w 325"/>
                <a:gd name="T91" fmla="*/ 243 h 326"/>
                <a:gd name="T92" fmla="*/ 218 w 325"/>
                <a:gd name="T93" fmla="*/ 257 h 326"/>
                <a:gd name="T94" fmla="*/ 232 w 325"/>
                <a:gd name="T95" fmla="*/ 208 h 326"/>
                <a:gd name="T96" fmla="*/ 243 w 325"/>
                <a:gd name="T97" fmla="*/ 182 h 326"/>
                <a:gd name="T98" fmla="*/ 255 w 325"/>
                <a:gd name="T99" fmla="*/ 157 h 326"/>
                <a:gd name="T100" fmla="*/ 262 w 325"/>
                <a:gd name="T101" fmla="*/ 155 h 326"/>
                <a:gd name="T102" fmla="*/ 275 w 325"/>
                <a:gd name="T103" fmla="*/ 187 h 326"/>
                <a:gd name="T104" fmla="*/ 300 w 325"/>
                <a:gd name="T105" fmla="*/ 175 h 326"/>
                <a:gd name="T106" fmla="*/ 305 w 325"/>
                <a:gd name="T107" fmla="*/ 193 h 326"/>
                <a:gd name="T108" fmla="*/ 300 w 325"/>
                <a:gd name="T109" fmla="*/ 204 h 326"/>
                <a:gd name="T110" fmla="*/ 301 w 325"/>
                <a:gd name="T111" fmla="*/ 215 h 326"/>
                <a:gd name="T112" fmla="*/ 269 w 325"/>
                <a:gd name="T113" fmla="*/ 254 h 326"/>
                <a:gd name="T114" fmla="*/ 232 w 325"/>
                <a:gd name="T115" fmla="*/ 284 h 326"/>
                <a:gd name="T116" fmla="*/ 222 w 325"/>
                <a:gd name="T117" fmla="*/ 149 h 326"/>
                <a:gd name="T118" fmla="*/ 227 w 325"/>
                <a:gd name="T119" fmla="*/ 166 h 326"/>
                <a:gd name="T120" fmla="*/ 220 w 325"/>
                <a:gd name="T121" fmla="*/ 12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" h="326"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cubicBezTo>
                    <a:pt x="0" y="253"/>
                    <a:pt x="73" y="326"/>
                    <a:pt x="162" y="326"/>
                  </a:cubicBezTo>
                  <a:cubicBezTo>
                    <a:pt x="252" y="326"/>
                    <a:pt x="325" y="253"/>
                    <a:pt x="325" y="163"/>
                  </a:cubicBezTo>
                  <a:cubicBezTo>
                    <a:pt x="325" y="73"/>
                    <a:pt x="252" y="0"/>
                    <a:pt x="162" y="0"/>
                  </a:cubicBezTo>
                  <a:close/>
                  <a:moveTo>
                    <a:pt x="312" y="174"/>
                  </a:moveTo>
                  <a:cubicBezTo>
                    <a:pt x="312" y="174"/>
                    <a:pt x="312" y="173"/>
                    <a:pt x="312" y="173"/>
                  </a:cubicBezTo>
                  <a:cubicBezTo>
                    <a:pt x="312" y="173"/>
                    <a:pt x="311" y="172"/>
                    <a:pt x="311" y="172"/>
                  </a:cubicBezTo>
                  <a:cubicBezTo>
                    <a:pt x="310" y="170"/>
                    <a:pt x="312" y="169"/>
                    <a:pt x="313" y="168"/>
                  </a:cubicBezTo>
                  <a:cubicBezTo>
                    <a:pt x="313" y="168"/>
                    <a:pt x="313" y="167"/>
                    <a:pt x="313" y="167"/>
                  </a:cubicBezTo>
                  <a:cubicBezTo>
                    <a:pt x="313" y="167"/>
                    <a:pt x="313" y="167"/>
                    <a:pt x="314" y="167"/>
                  </a:cubicBezTo>
                  <a:cubicBezTo>
                    <a:pt x="313" y="170"/>
                    <a:pt x="313" y="172"/>
                    <a:pt x="313" y="175"/>
                  </a:cubicBezTo>
                  <a:cubicBezTo>
                    <a:pt x="313" y="174"/>
                    <a:pt x="312" y="174"/>
                    <a:pt x="312" y="174"/>
                  </a:cubicBezTo>
                  <a:close/>
                  <a:moveTo>
                    <a:pt x="269" y="55"/>
                  </a:move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9" y="55"/>
                    <a:pt x="269" y="55"/>
                  </a:cubicBezTo>
                  <a:close/>
                  <a:moveTo>
                    <a:pt x="91" y="35"/>
                  </a:moveTo>
                  <a:cubicBezTo>
                    <a:pt x="91" y="36"/>
                    <a:pt x="92" y="36"/>
                    <a:pt x="92" y="37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2" y="40"/>
                    <a:pt x="95" y="39"/>
                    <a:pt x="95" y="41"/>
                  </a:cubicBezTo>
                  <a:cubicBezTo>
                    <a:pt x="95" y="42"/>
                    <a:pt x="94" y="44"/>
                    <a:pt x="93" y="45"/>
                  </a:cubicBezTo>
                  <a:cubicBezTo>
                    <a:pt x="93" y="45"/>
                    <a:pt x="93" y="49"/>
                    <a:pt x="92" y="50"/>
                  </a:cubicBezTo>
                  <a:cubicBezTo>
                    <a:pt x="92" y="50"/>
                    <a:pt x="92" y="50"/>
                    <a:pt x="91" y="50"/>
                  </a:cubicBezTo>
                  <a:cubicBezTo>
                    <a:pt x="92" y="49"/>
                    <a:pt x="92" y="49"/>
                    <a:pt x="92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8"/>
                    <a:pt x="91" y="47"/>
                    <a:pt x="91" y="46"/>
                  </a:cubicBezTo>
                  <a:cubicBezTo>
                    <a:pt x="91" y="46"/>
                    <a:pt x="91" y="45"/>
                    <a:pt x="91" y="45"/>
                  </a:cubicBezTo>
                  <a:cubicBezTo>
                    <a:pt x="90" y="45"/>
                    <a:pt x="89" y="45"/>
                    <a:pt x="88" y="45"/>
                  </a:cubicBezTo>
                  <a:cubicBezTo>
                    <a:pt x="87" y="47"/>
                    <a:pt x="89" y="47"/>
                    <a:pt x="88" y="48"/>
                  </a:cubicBezTo>
                  <a:cubicBezTo>
                    <a:pt x="85" y="50"/>
                    <a:pt x="85" y="47"/>
                    <a:pt x="82" y="47"/>
                  </a:cubicBezTo>
                  <a:cubicBezTo>
                    <a:pt x="81" y="47"/>
                    <a:pt x="81" y="48"/>
                    <a:pt x="80" y="47"/>
                  </a:cubicBezTo>
                  <a:cubicBezTo>
                    <a:pt x="79" y="48"/>
                    <a:pt x="77" y="49"/>
                    <a:pt x="77" y="51"/>
                  </a:cubicBezTo>
                  <a:cubicBezTo>
                    <a:pt x="76" y="52"/>
                    <a:pt x="77" y="52"/>
                    <a:pt x="78" y="53"/>
                  </a:cubicBezTo>
                  <a:cubicBezTo>
                    <a:pt x="78" y="53"/>
                    <a:pt x="79" y="54"/>
                    <a:pt x="79" y="55"/>
                  </a:cubicBezTo>
                  <a:cubicBezTo>
                    <a:pt x="80" y="55"/>
                    <a:pt x="81" y="55"/>
                    <a:pt x="81" y="55"/>
                  </a:cubicBezTo>
                  <a:cubicBezTo>
                    <a:pt x="81" y="56"/>
                    <a:pt x="81" y="57"/>
                    <a:pt x="81" y="58"/>
                  </a:cubicBezTo>
                  <a:cubicBezTo>
                    <a:pt x="81" y="59"/>
                    <a:pt x="83" y="59"/>
                    <a:pt x="82" y="61"/>
                  </a:cubicBezTo>
                  <a:cubicBezTo>
                    <a:pt x="81" y="62"/>
                    <a:pt x="79" y="63"/>
                    <a:pt x="77" y="64"/>
                  </a:cubicBezTo>
                  <a:cubicBezTo>
                    <a:pt x="76" y="64"/>
                    <a:pt x="74" y="63"/>
                    <a:pt x="72" y="62"/>
                  </a:cubicBezTo>
                  <a:cubicBezTo>
                    <a:pt x="70" y="62"/>
                    <a:pt x="69" y="63"/>
                    <a:pt x="68" y="62"/>
                  </a:cubicBezTo>
                  <a:cubicBezTo>
                    <a:pt x="67" y="62"/>
                    <a:pt x="67" y="60"/>
                    <a:pt x="66" y="60"/>
                  </a:cubicBezTo>
                  <a:cubicBezTo>
                    <a:pt x="65" y="61"/>
                    <a:pt x="63" y="62"/>
                    <a:pt x="62" y="62"/>
                  </a:cubicBezTo>
                  <a:cubicBezTo>
                    <a:pt x="61" y="62"/>
                    <a:pt x="60" y="61"/>
                    <a:pt x="59" y="61"/>
                  </a:cubicBezTo>
                  <a:cubicBezTo>
                    <a:pt x="58" y="61"/>
                    <a:pt x="56" y="61"/>
                    <a:pt x="55" y="60"/>
                  </a:cubicBezTo>
                  <a:cubicBezTo>
                    <a:pt x="55" y="60"/>
                    <a:pt x="56" y="59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7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6"/>
                    <a:pt x="56" y="57"/>
                    <a:pt x="57" y="57"/>
                  </a:cubicBezTo>
                  <a:cubicBezTo>
                    <a:pt x="57" y="58"/>
                    <a:pt x="60" y="59"/>
                    <a:pt x="62" y="59"/>
                  </a:cubicBezTo>
                  <a:cubicBezTo>
                    <a:pt x="63" y="59"/>
                    <a:pt x="64" y="58"/>
                    <a:pt x="65" y="58"/>
                  </a:cubicBezTo>
                  <a:cubicBezTo>
                    <a:pt x="66" y="58"/>
                    <a:pt x="67" y="57"/>
                    <a:pt x="67" y="58"/>
                  </a:cubicBezTo>
                  <a:cubicBezTo>
                    <a:pt x="68" y="58"/>
                    <a:pt x="68" y="59"/>
                    <a:pt x="70" y="60"/>
                  </a:cubicBezTo>
                  <a:cubicBezTo>
                    <a:pt x="71" y="60"/>
                    <a:pt x="72" y="59"/>
                    <a:pt x="73" y="59"/>
                  </a:cubicBezTo>
                  <a:cubicBezTo>
                    <a:pt x="74" y="59"/>
                    <a:pt x="74" y="58"/>
                    <a:pt x="75" y="58"/>
                  </a:cubicBezTo>
                  <a:cubicBezTo>
                    <a:pt x="76" y="56"/>
                    <a:pt x="73" y="55"/>
                    <a:pt x="73" y="53"/>
                  </a:cubicBezTo>
                  <a:cubicBezTo>
                    <a:pt x="72" y="53"/>
                    <a:pt x="72" y="53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1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8"/>
                    <a:pt x="73" y="48"/>
                  </a:cubicBezTo>
                  <a:cubicBezTo>
                    <a:pt x="71" y="48"/>
                    <a:pt x="70" y="47"/>
                    <a:pt x="69" y="47"/>
                  </a:cubicBezTo>
                  <a:cubicBezTo>
                    <a:pt x="68" y="47"/>
                    <a:pt x="67" y="47"/>
                    <a:pt x="66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7" y="45"/>
                    <a:pt x="68" y="44"/>
                    <a:pt x="70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3" y="43"/>
                    <a:pt x="75" y="44"/>
                    <a:pt x="77" y="42"/>
                  </a:cubicBezTo>
                  <a:cubicBezTo>
                    <a:pt x="79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7" y="38"/>
                    <a:pt x="79" y="36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6"/>
                    <a:pt x="83" y="35"/>
                    <a:pt x="84" y="36"/>
                  </a:cubicBezTo>
                  <a:cubicBezTo>
                    <a:pt x="85" y="36"/>
                    <a:pt x="85" y="38"/>
                    <a:pt x="86" y="38"/>
                  </a:cubicBezTo>
                  <a:cubicBezTo>
                    <a:pt x="86" y="38"/>
                    <a:pt x="87" y="39"/>
                    <a:pt x="88" y="37"/>
                  </a:cubicBezTo>
                  <a:cubicBezTo>
                    <a:pt x="89" y="36"/>
                    <a:pt x="88" y="35"/>
                    <a:pt x="87" y="34"/>
                  </a:cubicBezTo>
                  <a:cubicBezTo>
                    <a:pt x="87" y="33"/>
                    <a:pt x="87" y="33"/>
                    <a:pt x="86" y="33"/>
                  </a:cubicBezTo>
                  <a:cubicBezTo>
                    <a:pt x="86" y="33"/>
                    <a:pt x="86" y="33"/>
                    <a:pt x="85" y="33"/>
                  </a:cubicBezTo>
                  <a:cubicBezTo>
                    <a:pt x="89" y="31"/>
                    <a:pt x="92" y="29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8"/>
                    <a:pt x="96" y="29"/>
                    <a:pt x="95" y="31"/>
                  </a:cubicBezTo>
                  <a:cubicBezTo>
                    <a:pt x="95" y="31"/>
                    <a:pt x="96" y="32"/>
                    <a:pt x="95" y="33"/>
                  </a:cubicBezTo>
                  <a:cubicBezTo>
                    <a:pt x="94" y="33"/>
                    <a:pt x="92" y="32"/>
                    <a:pt x="91" y="33"/>
                  </a:cubicBezTo>
                  <a:cubicBezTo>
                    <a:pt x="90" y="34"/>
                    <a:pt x="91" y="34"/>
                    <a:pt x="91" y="35"/>
                  </a:cubicBezTo>
                  <a:close/>
                  <a:moveTo>
                    <a:pt x="71" y="283"/>
                  </a:moveTo>
                  <a:cubicBezTo>
                    <a:pt x="72" y="283"/>
                    <a:pt x="72" y="283"/>
                    <a:pt x="72" y="284"/>
                  </a:cubicBezTo>
                  <a:cubicBezTo>
                    <a:pt x="73" y="284"/>
                    <a:pt x="73" y="284"/>
                    <a:pt x="73" y="285"/>
                  </a:cubicBezTo>
                  <a:cubicBezTo>
                    <a:pt x="73" y="284"/>
                    <a:pt x="72" y="284"/>
                    <a:pt x="71" y="283"/>
                  </a:cubicBezTo>
                  <a:close/>
                  <a:moveTo>
                    <a:pt x="77" y="287"/>
                  </a:moveTo>
                  <a:cubicBezTo>
                    <a:pt x="77" y="287"/>
                    <a:pt x="78" y="288"/>
                    <a:pt x="78" y="288"/>
                  </a:cubicBezTo>
                  <a:cubicBezTo>
                    <a:pt x="79" y="288"/>
                    <a:pt x="79" y="289"/>
                    <a:pt x="80" y="289"/>
                  </a:cubicBezTo>
                  <a:cubicBezTo>
                    <a:pt x="79" y="289"/>
                    <a:pt x="78" y="288"/>
                    <a:pt x="77" y="287"/>
                  </a:cubicBezTo>
                  <a:close/>
                  <a:moveTo>
                    <a:pt x="86" y="293"/>
                  </a:moveTo>
                  <a:cubicBezTo>
                    <a:pt x="86" y="293"/>
                    <a:pt x="86" y="292"/>
                    <a:pt x="86" y="292"/>
                  </a:cubicBezTo>
                  <a:cubicBezTo>
                    <a:pt x="86" y="292"/>
                    <a:pt x="86" y="291"/>
                    <a:pt x="86" y="291"/>
                  </a:cubicBezTo>
                  <a:cubicBezTo>
                    <a:pt x="85" y="289"/>
                    <a:pt x="81" y="287"/>
                    <a:pt x="80" y="286"/>
                  </a:cubicBezTo>
                  <a:cubicBezTo>
                    <a:pt x="77" y="284"/>
                    <a:pt x="75" y="283"/>
                    <a:pt x="74" y="282"/>
                  </a:cubicBezTo>
                  <a:cubicBezTo>
                    <a:pt x="73" y="282"/>
                    <a:pt x="73" y="282"/>
                    <a:pt x="72" y="282"/>
                  </a:cubicBezTo>
                  <a:cubicBezTo>
                    <a:pt x="71" y="281"/>
                    <a:pt x="71" y="281"/>
                    <a:pt x="70" y="281"/>
                  </a:cubicBezTo>
                  <a:cubicBezTo>
                    <a:pt x="70" y="280"/>
                    <a:pt x="71" y="280"/>
                    <a:pt x="70" y="279"/>
                  </a:cubicBezTo>
                  <a:cubicBezTo>
                    <a:pt x="70" y="278"/>
                    <a:pt x="69" y="278"/>
                    <a:pt x="68" y="277"/>
                  </a:cubicBezTo>
                  <a:cubicBezTo>
                    <a:pt x="68" y="277"/>
                    <a:pt x="68" y="276"/>
                    <a:pt x="68" y="276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7" y="272"/>
                    <a:pt x="68" y="272"/>
                    <a:pt x="67" y="272"/>
                  </a:cubicBezTo>
                  <a:cubicBezTo>
                    <a:pt x="66" y="271"/>
                    <a:pt x="66" y="272"/>
                    <a:pt x="66" y="272"/>
                  </a:cubicBezTo>
                  <a:cubicBezTo>
                    <a:pt x="66" y="272"/>
                    <a:pt x="65" y="272"/>
                    <a:pt x="65" y="273"/>
                  </a:cubicBezTo>
                  <a:cubicBezTo>
                    <a:pt x="65" y="273"/>
                    <a:pt x="65" y="273"/>
                    <a:pt x="65" y="274"/>
                  </a:cubicBezTo>
                  <a:cubicBezTo>
                    <a:pt x="65" y="275"/>
                    <a:pt x="66" y="276"/>
                    <a:pt x="66" y="277"/>
                  </a:cubicBezTo>
                  <a:cubicBezTo>
                    <a:pt x="66" y="277"/>
                    <a:pt x="65" y="277"/>
                    <a:pt x="64" y="277"/>
                  </a:cubicBezTo>
                  <a:cubicBezTo>
                    <a:pt x="32" y="250"/>
                    <a:pt x="12" y="209"/>
                    <a:pt x="11" y="164"/>
                  </a:cubicBezTo>
                  <a:cubicBezTo>
                    <a:pt x="12" y="163"/>
                    <a:pt x="14" y="162"/>
                    <a:pt x="14" y="161"/>
                  </a:cubicBezTo>
                  <a:cubicBezTo>
                    <a:pt x="14" y="160"/>
                    <a:pt x="14" y="160"/>
                    <a:pt x="14" y="159"/>
                  </a:cubicBezTo>
                  <a:cubicBezTo>
                    <a:pt x="14" y="157"/>
                    <a:pt x="12" y="157"/>
                    <a:pt x="11" y="155"/>
                  </a:cubicBezTo>
                  <a:cubicBezTo>
                    <a:pt x="12" y="144"/>
                    <a:pt x="14" y="133"/>
                    <a:pt x="17" y="123"/>
                  </a:cubicBezTo>
                  <a:cubicBezTo>
                    <a:pt x="17" y="124"/>
                    <a:pt x="17" y="124"/>
                    <a:pt x="17" y="125"/>
                  </a:cubicBezTo>
                  <a:cubicBezTo>
                    <a:pt x="17" y="126"/>
                    <a:pt x="17" y="127"/>
                    <a:pt x="17" y="128"/>
                  </a:cubicBezTo>
                  <a:cubicBezTo>
                    <a:pt x="18" y="129"/>
                    <a:pt x="19" y="130"/>
                    <a:pt x="19" y="132"/>
                  </a:cubicBezTo>
                  <a:cubicBezTo>
                    <a:pt x="19" y="132"/>
                    <a:pt x="20" y="132"/>
                    <a:pt x="20" y="133"/>
                  </a:cubicBezTo>
                  <a:cubicBezTo>
                    <a:pt x="20" y="133"/>
                    <a:pt x="19" y="134"/>
                    <a:pt x="19" y="134"/>
                  </a:cubicBezTo>
                  <a:cubicBezTo>
                    <a:pt x="19" y="135"/>
                    <a:pt x="20" y="135"/>
                    <a:pt x="20" y="136"/>
                  </a:cubicBezTo>
                  <a:cubicBezTo>
                    <a:pt x="20" y="136"/>
                    <a:pt x="21" y="136"/>
                    <a:pt x="21" y="137"/>
                  </a:cubicBezTo>
                  <a:cubicBezTo>
                    <a:pt x="21" y="138"/>
                    <a:pt x="22" y="138"/>
                    <a:pt x="23" y="139"/>
                  </a:cubicBezTo>
                  <a:cubicBezTo>
                    <a:pt x="23" y="140"/>
                    <a:pt x="23" y="141"/>
                    <a:pt x="24" y="141"/>
                  </a:cubicBezTo>
                  <a:cubicBezTo>
                    <a:pt x="24" y="141"/>
                    <a:pt x="24" y="140"/>
                    <a:pt x="24" y="140"/>
                  </a:cubicBezTo>
                  <a:cubicBezTo>
                    <a:pt x="25" y="142"/>
                    <a:pt x="25" y="145"/>
                    <a:pt x="26" y="149"/>
                  </a:cubicBezTo>
                  <a:cubicBezTo>
                    <a:pt x="27" y="151"/>
                    <a:pt x="28" y="153"/>
                    <a:pt x="28" y="155"/>
                  </a:cubicBezTo>
                  <a:cubicBezTo>
                    <a:pt x="28" y="156"/>
                    <a:pt x="29" y="156"/>
                    <a:pt x="29" y="157"/>
                  </a:cubicBezTo>
                  <a:cubicBezTo>
                    <a:pt x="29" y="158"/>
                    <a:pt x="28" y="159"/>
                    <a:pt x="28" y="160"/>
                  </a:cubicBezTo>
                  <a:cubicBezTo>
                    <a:pt x="27" y="162"/>
                    <a:pt x="31" y="166"/>
                    <a:pt x="31" y="167"/>
                  </a:cubicBezTo>
                  <a:cubicBezTo>
                    <a:pt x="32" y="167"/>
                    <a:pt x="33" y="168"/>
                    <a:pt x="33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70"/>
                    <a:pt x="36" y="171"/>
                    <a:pt x="37" y="172"/>
                  </a:cubicBezTo>
                  <a:cubicBezTo>
                    <a:pt x="38" y="172"/>
                    <a:pt x="40" y="172"/>
                    <a:pt x="41" y="173"/>
                  </a:cubicBezTo>
                  <a:cubicBezTo>
                    <a:pt x="42" y="173"/>
                    <a:pt x="42" y="175"/>
                    <a:pt x="42" y="175"/>
                  </a:cubicBezTo>
                  <a:cubicBezTo>
                    <a:pt x="43" y="176"/>
                    <a:pt x="44" y="177"/>
                    <a:pt x="44" y="178"/>
                  </a:cubicBezTo>
                  <a:cubicBezTo>
                    <a:pt x="45" y="178"/>
                    <a:pt x="46" y="179"/>
                    <a:pt x="47" y="180"/>
                  </a:cubicBezTo>
                  <a:cubicBezTo>
                    <a:pt x="48" y="181"/>
                    <a:pt x="48" y="181"/>
                    <a:pt x="48" y="182"/>
                  </a:cubicBezTo>
                  <a:cubicBezTo>
                    <a:pt x="48" y="183"/>
                    <a:pt x="49" y="184"/>
                    <a:pt x="49" y="184"/>
                  </a:cubicBezTo>
                  <a:cubicBezTo>
                    <a:pt x="49" y="185"/>
                    <a:pt x="48" y="186"/>
                    <a:pt x="48" y="186"/>
                  </a:cubicBezTo>
                  <a:cubicBezTo>
                    <a:pt x="49" y="187"/>
                    <a:pt x="49" y="188"/>
                    <a:pt x="50" y="189"/>
                  </a:cubicBezTo>
                  <a:cubicBezTo>
                    <a:pt x="50" y="189"/>
                    <a:pt x="50" y="189"/>
                    <a:pt x="50" y="190"/>
                  </a:cubicBezTo>
                  <a:cubicBezTo>
                    <a:pt x="51" y="190"/>
                    <a:pt x="51" y="191"/>
                    <a:pt x="52" y="192"/>
                  </a:cubicBezTo>
                  <a:cubicBezTo>
                    <a:pt x="52" y="192"/>
                    <a:pt x="53" y="193"/>
                    <a:pt x="53" y="194"/>
                  </a:cubicBezTo>
                  <a:cubicBezTo>
                    <a:pt x="54" y="193"/>
                    <a:pt x="54" y="192"/>
                    <a:pt x="56" y="192"/>
                  </a:cubicBezTo>
                  <a:cubicBezTo>
                    <a:pt x="56" y="193"/>
                    <a:pt x="58" y="195"/>
                    <a:pt x="59" y="196"/>
                  </a:cubicBezTo>
                  <a:cubicBezTo>
                    <a:pt x="59" y="196"/>
                    <a:pt x="59" y="196"/>
                    <a:pt x="60" y="197"/>
                  </a:cubicBezTo>
                  <a:cubicBezTo>
                    <a:pt x="59" y="201"/>
                    <a:pt x="57" y="205"/>
                    <a:pt x="60" y="210"/>
                  </a:cubicBezTo>
                  <a:cubicBezTo>
                    <a:pt x="60" y="211"/>
                    <a:pt x="60" y="212"/>
                    <a:pt x="60" y="214"/>
                  </a:cubicBezTo>
                  <a:cubicBezTo>
                    <a:pt x="61" y="215"/>
                    <a:pt x="63" y="216"/>
                    <a:pt x="64" y="217"/>
                  </a:cubicBezTo>
                  <a:cubicBezTo>
                    <a:pt x="66" y="218"/>
                    <a:pt x="68" y="219"/>
                    <a:pt x="69" y="220"/>
                  </a:cubicBezTo>
                  <a:cubicBezTo>
                    <a:pt x="70" y="221"/>
                    <a:pt x="70" y="223"/>
                    <a:pt x="70" y="223"/>
                  </a:cubicBezTo>
                  <a:cubicBezTo>
                    <a:pt x="71" y="224"/>
                    <a:pt x="71" y="224"/>
                    <a:pt x="72" y="225"/>
                  </a:cubicBezTo>
                  <a:cubicBezTo>
                    <a:pt x="73" y="225"/>
                    <a:pt x="73" y="226"/>
                    <a:pt x="74" y="226"/>
                  </a:cubicBezTo>
                  <a:cubicBezTo>
                    <a:pt x="74" y="227"/>
                    <a:pt x="74" y="228"/>
                    <a:pt x="75" y="229"/>
                  </a:cubicBezTo>
                  <a:cubicBezTo>
                    <a:pt x="78" y="230"/>
                    <a:pt x="82" y="230"/>
                    <a:pt x="84" y="232"/>
                  </a:cubicBezTo>
                  <a:cubicBezTo>
                    <a:pt x="86" y="233"/>
                    <a:pt x="86" y="234"/>
                    <a:pt x="87" y="236"/>
                  </a:cubicBezTo>
                  <a:cubicBezTo>
                    <a:pt x="87" y="237"/>
                    <a:pt x="88" y="238"/>
                    <a:pt x="88" y="239"/>
                  </a:cubicBezTo>
                  <a:cubicBezTo>
                    <a:pt x="89" y="243"/>
                    <a:pt x="90" y="247"/>
                    <a:pt x="91" y="250"/>
                  </a:cubicBezTo>
                  <a:cubicBezTo>
                    <a:pt x="92" y="251"/>
                    <a:pt x="92" y="253"/>
                    <a:pt x="93" y="254"/>
                  </a:cubicBezTo>
                  <a:cubicBezTo>
                    <a:pt x="93" y="254"/>
                    <a:pt x="93" y="255"/>
                    <a:pt x="93" y="256"/>
                  </a:cubicBezTo>
                  <a:cubicBezTo>
                    <a:pt x="94" y="257"/>
                    <a:pt x="95" y="258"/>
                    <a:pt x="95" y="259"/>
                  </a:cubicBezTo>
                  <a:cubicBezTo>
                    <a:pt x="96" y="260"/>
                    <a:pt x="96" y="261"/>
                    <a:pt x="96" y="261"/>
                  </a:cubicBezTo>
                  <a:cubicBezTo>
                    <a:pt x="96" y="262"/>
                    <a:pt x="96" y="263"/>
                    <a:pt x="96" y="263"/>
                  </a:cubicBezTo>
                  <a:cubicBezTo>
                    <a:pt x="96" y="264"/>
                    <a:pt x="96" y="266"/>
                    <a:pt x="96" y="267"/>
                  </a:cubicBezTo>
                  <a:cubicBezTo>
                    <a:pt x="97" y="267"/>
                    <a:pt x="97" y="268"/>
                    <a:pt x="97" y="269"/>
                  </a:cubicBezTo>
                  <a:cubicBezTo>
                    <a:pt x="98" y="270"/>
                    <a:pt x="98" y="270"/>
                    <a:pt x="98" y="271"/>
                  </a:cubicBezTo>
                  <a:cubicBezTo>
                    <a:pt x="99" y="272"/>
                    <a:pt x="100" y="273"/>
                    <a:pt x="100" y="273"/>
                  </a:cubicBezTo>
                  <a:cubicBezTo>
                    <a:pt x="100" y="274"/>
                    <a:pt x="100" y="275"/>
                    <a:pt x="100" y="275"/>
                  </a:cubicBezTo>
                  <a:cubicBezTo>
                    <a:pt x="100" y="276"/>
                    <a:pt x="101" y="276"/>
                    <a:pt x="101" y="277"/>
                  </a:cubicBezTo>
                  <a:cubicBezTo>
                    <a:pt x="101" y="278"/>
                    <a:pt x="101" y="279"/>
                    <a:pt x="101" y="280"/>
                  </a:cubicBezTo>
                  <a:cubicBezTo>
                    <a:pt x="102" y="281"/>
                    <a:pt x="102" y="282"/>
                    <a:pt x="102" y="282"/>
                  </a:cubicBezTo>
                  <a:cubicBezTo>
                    <a:pt x="103" y="284"/>
                    <a:pt x="104" y="285"/>
                    <a:pt x="104" y="286"/>
                  </a:cubicBezTo>
                  <a:cubicBezTo>
                    <a:pt x="104" y="286"/>
                    <a:pt x="104" y="287"/>
                    <a:pt x="105" y="288"/>
                  </a:cubicBezTo>
                  <a:cubicBezTo>
                    <a:pt x="105" y="289"/>
                    <a:pt x="106" y="289"/>
                    <a:pt x="106" y="290"/>
                  </a:cubicBezTo>
                  <a:cubicBezTo>
                    <a:pt x="107" y="291"/>
                    <a:pt x="106" y="291"/>
                    <a:pt x="106" y="292"/>
                  </a:cubicBezTo>
                  <a:cubicBezTo>
                    <a:pt x="107" y="294"/>
                    <a:pt x="108" y="295"/>
                    <a:pt x="109" y="297"/>
                  </a:cubicBezTo>
                  <a:cubicBezTo>
                    <a:pt x="110" y="298"/>
                    <a:pt x="111" y="299"/>
                    <a:pt x="111" y="300"/>
                  </a:cubicBezTo>
                  <a:cubicBezTo>
                    <a:pt x="111" y="300"/>
                    <a:pt x="112" y="300"/>
                    <a:pt x="112" y="301"/>
                  </a:cubicBezTo>
                  <a:cubicBezTo>
                    <a:pt x="112" y="301"/>
                    <a:pt x="112" y="301"/>
                    <a:pt x="113" y="301"/>
                  </a:cubicBezTo>
                  <a:cubicBezTo>
                    <a:pt x="113" y="302"/>
                    <a:pt x="114" y="302"/>
                    <a:pt x="115" y="302"/>
                  </a:cubicBezTo>
                  <a:cubicBezTo>
                    <a:pt x="115" y="302"/>
                    <a:pt x="116" y="303"/>
                    <a:pt x="116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18" y="304"/>
                    <a:pt x="119" y="304"/>
                    <a:pt x="120" y="304"/>
                  </a:cubicBezTo>
                  <a:cubicBezTo>
                    <a:pt x="122" y="305"/>
                    <a:pt x="122" y="305"/>
                    <a:pt x="123" y="305"/>
                  </a:cubicBezTo>
                  <a:cubicBezTo>
                    <a:pt x="124" y="305"/>
                    <a:pt x="125" y="305"/>
                    <a:pt x="125" y="305"/>
                  </a:cubicBezTo>
                  <a:cubicBezTo>
                    <a:pt x="125" y="304"/>
                    <a:pt x="126" y="304"/>
                    <a:pt x="125" y="302"/>
                  </a:cubicBezTo>
                  <a:cubicBezTo>
                    <a:pt x="123" y="301"/>
                    <a:pt x="121" y="301"/>
                    <a:pt x="120" y="299"/>
                  </a:cubicBezTo>
                  <a:cubicBezTo>
                    <a:pt x="119" y="298"/>
                    <a:pt x="119" y="296"/>
                    <a:pt x="119" y="295"/>
                  </a:cubicBezTo>
                  <a:cubicBezTo>
                    <a:pt x="118" y="294"/>
                    <a:pt x="118" y="293"/>
                    <a:pt x="118" y="293"/>
                  </a:cubicBezTo>
                  <a:cubicBezTo>
                    <a:pt x="118" y="292"/>
                    <a:pt x="118" y="292"/>
                    <a:pt x="118" y="292"/>
                  </a:cubicBezTo>
                  <a:cubicBezTo>
                    <a:pt x="118" y="291"/>
                    <a:pt x="117" y="291"/>
                    <a:pt x="117" y="290"/>
                  </a:cubicBezTo>
                  <a:cubicBezTo>
                    <a:pt x="117" y="289"/>
                    <a:pt x="118" y="288"/>
                    <a:pt x="118" y="287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6"/>
                    <a:pt x="117" y="286"/>
                    <a:pt x="116" y="286"/>
                  </a:cubicBezTo>
                  <a:cubicBezTo>
                    <a:pt x="116" y="285"/>
                    <a:pt x="115" y="285"/>
                    <a:pt x="115" y="284"/>
                  </a:cubicBezTo>
                  <a:cubicBezTo>
                    <a:pt x="115" y="282"/>
                    <a:pt x="116" y="279"/>
                    <a:pt x="115" y="277"/>
                  </a:cubicBezTo>
                  <a:cubicBezTo>
                    <a:pt x="115" y="275"/>
                    <a:pt x="113" y="276"/>
                    <a:pt x="113" y="274"/>
                  </a:cubicBezTo>
                  <a:cubicBezTo>
                    <a:pt x="113" y="273"/>
                    <a:pt x="115" y="273"/>
                    <a:pt x="115" y="273"/>
                  </a:cubicBezTo>
                  <a:cubicBezTo>
                    <a:pt x="115" y="272"/>
                    <a:pt x="114" y="271"/>
                    <a:pt x="114" y="269"/>
                  </a:cubicBezTo>
                  <a:cubicBezTo>
                    <a:pt x="115" y="269"/>
                    <a:pt x="115" y="268"/>
                    <a:pt x="116" y="268"/>
                  </a:cubicBezTo>
                  <a:cubicBezTo>
                    <a:pt x="116" y="267"/>
                    <a:pt x="118" y="267"/>
                    <a:pt x="118" y="266"/>
                  </a:cubicBezTo>
                  <a:cubicBezTo>
                    <a:pt x="119" y="265"/>
                    <a:pt x="119" y="263"/>
                    <a:pt x="118" y="262"/>
                  </a:cubicBezTo>
                  <a:cubicBezTo>
                    <a:pt x="118" y="260"/>
                    <a:pt x="117" y="260"/>
                    <a:pt x="116" y="259"/>
                  </a:cubicBezTo>
                  <a:cubicBezTo>
                    <a:pt x="117" y="258"/>
                    <a:pt x="120" y="258"/>
                    <a:pt x="120" y="257"/>
                  </a:cubicBezTo>
                  <a:cubicBezTo>
                    <a:pt x="121" y="257"/>
                    <a:pt x="120" y="256"/>
                    <a:pt x="120" y="256"/>
                  </a:cubicBezTo>
                  <a:cubicBezTo>
                    <a:pt x="121" y="255"/>
                    <a:pt x="121" y="253"/>
                    <a:pt x="122" y="252"/>
                  </a:cubicBezTo>
                  <a:cubicBezTo>
                    <a:pt x="122" y="252"/>
                    <a:pt x="122" y="251"/>
                    <a:pt x="122" y="251"/>
                  </a:cubicBezTo>
                  <a:cubicBezTo>
                    <a:pt x="123" y="249"/>
                    <a:pt x="122" y="247"/>
                    <a:pt x="122" y="246"/>
                  </a:cubicBezTo>
                  <a:cubicBezTo>
                    <a:pt x="122" y="246"/>
                    <a:pt x="122" y="245"/>
                    <a:pt x="123" y="245"/>
                  </a:cubicBezTo>
                  <a:cubicBezTo>
                    <a:pt x="123" y="244"/>
                    <a:pt x="123" y="244"/>
                    <a:pt x="123" y="243"/>
                  </a:cubicBezTo>
                  <a:cubicBezTo>
                    <a:pt x="122" y="242"/>
                    <a:pt x="121" y="241"/>
                    <a:pt x="121" y="240"/>
                  </a:cubicBezTo>
                  <a:cubicBezTo>
                    <a:pt x="121" y="240"/>
                    <a:pt x="121" y="238"/>
                    <a:pt x="121" y="237"/>
                  </a:cubicBezTo>
                  <a:cubicBezTo>
                    <a:pt x="122" y="237"/>
                    <a:pt x="122" y="237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3" y="235"/>
                    <a:pt x="123" y="235"/>
                    <a:pt x="124" y="235"/>
                  </a:cubicBezTo>
                  <a:cubicBezTo>
                    <a:pt x="124" y="235"/>
                    <a:pt x="124" y="234"/>
                    <a:pt x="124" y="234"/>
                  </a:cubicBezTo>
                  <a:cubicBezTo>
                    <a:pt x="124" y="234"/>
                    <a:pt x="125" y="234"/>
                    <a:pt x="125" y="234"/>
                  </a:cubicBezTo>
                  <a:cubicBezTo>
                    <a:pt x="125" y="233"/>
                    <a:pt x="125" y="233"/>
                    <a:pt x="126" y="233"/>
                  </a:cubicBezTo>
                  <a:cubicBezTo>
                    <a:pt x="126" y="232"/>
                    <a:pt x="127" y="232"/>
                    <a:pt x="127" y="231"/>
                  </a:cubicBezTo>
                  <a:cubicBezTo>
                    <a:pt x="128" y="231"/>
                    <a:pt x="128" y="230"/>
                    <a:pt x="128" y="230"/>
                  </a:cubicBezTo>
                  <a:cubicBezTo>
                    <a:pt x="128" y="229"/>
                    <a:pt x="128" y="227"/>
                    <a:pt x="128" y="226"/>
                  </a:cubicBezTo>
                  <a:cubicBezTo>
                    <a:pt x="128" y="224"/>
                    <a:pt x="128" y="223"/>
                    <a:pt x="128" y="221"/>
                  </a:cubicBezTo>
                  <a:cubicBezTo>
                    <a:pt x="128" y="219"/>
                    <a:pt x="128" y="218"/>
                    <a:pt x="127" y="216"/>
                  </a:cubicBezTo>
                  <a:cubicBezTo>
                    <a:pt x="127" y="215"/>
                    <a:pt x="126" y="214"/>
                    <a:pt x="126" y="212"/>
                  </a:cubicBezTo>
                  <a:cubicBezTo>
                    <a:pt x="126" y="211"/>
                    <a:pt x="126" y="210"/>
                    <a:pt x="127" y="209"/>
                  </a:cubicBezTo>
                  <a:cubicBezTo>
                    <a:pt x="127" y="207"/>
                    <a:pt x="128" y="206"/>
                    <a:pt x="128" y="204"/>
                  </a:cubicBezTo>
                  <a:cubicBezTo>
                    <a:pt x="128" y="203"/>
                    <a:pt x="129" y="202"/>
                    <a:pt x="129" y="201"/>
                  </a:cubicBezTo>
                  <a:cubicBezTo>
                    <a:pt x="129" y="199"/>
                    <a:pt x="127" y="197"/>
                    <a:pt x="127" y="196"/>
                  </a:cubicBezTo>
                  <a:cubicBezTo>
                    <a:pt x="127" y="196"/>
                    <a:pt x="127" y="196"/>
                    <a:pt x="127" y="196"/>
                  </a:cubicBezTo>
                  <a:cubicBezTo>
                    <a:pt x="126" y="195"/>
                    <a:pt x="123" y="194"/>
                    <a:pt x="122" y="193"/>
                  </a:cubicBezTo>
                  <a:cubicBezTo>
                    <a:pt x="122" y="193"/>
                    <a:pt x="122" y="193"/>
                    <a:pt x="122" y="193"/>
                  </a:cubicBezTo>
                  <a:cubicBezTo>
                    <a:pt x="121" y="193"/>
                    <a:pt x="120" y="192"/>
                    <a:pt x="120" y="192"/>
                  </a:cubicBezTo>
                  <a:cubicBezTo>
                    <a:pt x="120" y="192"/>
                    <a:pt x="119" y="192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7" y="192"/>
                    <a:pt x="117" y="192"/>
                    <a:pt x="116" y="192"/>
                  </a:cubicBezTo>
                  <a:cubicBezTo>
                    <a:pt x="115" y="192"/>
                    <a:pt x="114" y="192"/>
                    <a:pt x="113" y="193"/>
                  </a:cubicBezTo>
                  <a:cubicBezTo>
                    <a:pt x="112" y="193"/>
                    <a:pt x="111" y="192"/>
                    <a:pt x="110" y="192"/>
                  </a:cubicBezTo>
                  <a:cubicBezTo>
                    <a:pt x="110" y="192"/>
                    <a:pt x="110" y="192"/>
                    <a:pt x="109" y="192"/>
                  </a:cubicBezTo>
                  <a:cubicBezTo>
                    <a:pt x="108" y="191"/>
                    <a:pt x="107" y="191"/>
                    <a:pt x="107" y="191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05" y="191"/>
                    <a:pt x="104" y="190"/>
                    <a:pt x="104" y="191"/>
                  </a:cubicBezTo>
                  <a:cubicBezTo>
                    <a:pt x="102" y="190"/>
                    <a:pt x="101" y="188"/>
                    <a:pt x="100" y="187"/>
                  </a:cubicBezTo>
                  <a:cubicBezTo>
                    <a:pt x="100" y="186"/>
                    <a:pt x="100" y="185"/>
                    <a:pt x="99" y="184"/>
                  </a:cubicBezTo>
                  <a:cubicBezTo>
                    <a:pt x="99" y="184"/>
                    <a:pt x="97" y="183"/>
                    <a:pt x="96" y="182"/>
                  </a:cubicBezTo>
                  <a:cubicBezTo>
                    <a:pt x="95" y="182"/>
                    <a:pt x="94" y="181"/>
                    <a:pt x="93" y="181"/>
                  </a:cubicBezTo>
                  <a:cubicBezTo>
                    <a:pt x="92" y="181"/>
                    <a:pt x="91" y="182"/>
                    <a:pt x="89" y="182"/>
                  </a:cubicBezTo>
                  <a:cubicBezTo>
                    <a:pt x="88" y="182"/>
                    <a:pt x="86" y="181"/>
                    <a:pt x="85" y="180"/>
                  </a:cubicBezTo>
                  <a:cubicBezTo>
                    <a:pt x="83" y="180"/>
                    <a:pt x="82" y="179"/>
                    <a:pt x="81" y="178"/>
                  </a:cubicBezTo>
                  <a:cubicBezTo>
                    <a:pt x="80" y="177"/>
                    <a:pt x="80" y="175"/>
                    <a:pt x="78" y="175"/>
                  </a:cubicBezTo>
                  <a:cubicBezTo>
                    <a:pt x="77" y="175"/>
                    <a:pt x="75" y="178"/>
                    <a:pt x="73" y="179"/>
                  </a:cubicBezTo>
                  <a:cubicBezTo>
                    <a:pt x="72" y="179"/>
                    <a:pt x="71" y="179"/>
                    <a:pt x="70" y="179"/>
                  </a:cubicBezTo>
                  <a:cubicBezTo>
                    <a:pt x="70" y="179"/>
                    <a:pt x="70" y="179"/>
                    <a:pt x="69" y="179"/>
                  </a:cubicBezTo>
                  <a:cubicBezTo>
                    <a:pt x="69" y="179"/>
                    <a:pt x="69" y="178"/>
                    <a:pt x="68" y="178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78"/>
                    <a:pt x="66" y="177"/>
                    <a:pt x="66" y="177"/>
                  </a:cubicBezTo>
                  <a:cubicBezTo>
                    <a:pt x="63" y="177"/>
                    <a:pt x="63" y="179"/>
                    <a:pt x="61" y="180"/>
                  </a:cubicBezTo>
                  <a:cubicBezTo>
                    <a:pt x="61" y="181"/>
                    <a:pt x="60" y="181"/>
                    <a:pt x="60" y="181"/>
                  </a:cubicBezTo>
                  <a:cubicBezTo>
                    <a:pt x="60" y="182"/>
                    <a:pt x="59" y="182"/>
                    <a:pt x="59" y="182"/>
                  </a:cubicBezTo>
                  <a:cubicBezTo>
                    <a:pt x="58" y="183"/>
                    <a:pt x="59" y="185"/>
                    <a:pt x="58" y="186"/>
                  </a:cubicBezTo>
                  <a:cubicBezTo>
                    <a:pt x="59" y="188"/>
                    <a:pt x="58" y="189"/>
                    <a:pt x="58" y="191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58" y="192"/>
                    <a:pt x="58" y="192"/>
                    <a:pt x="58" y="193"/>
                  </a:cubicBezTo>
                  <a:cubicBezTo>
                    <a:pt x="58" y="193"/>
                    <a:pt x="58" y="193"/>
                    <a:pt x="58" y="193"/>
                  </a:cubicBezTo>
                  <a:cubicBezTo>
                    <a:pt x="58" y="192"/>
                    <a:pt x="58" y="191"/>
                    <a:pt x="58" y="191"/>
                  </a:cubicBezTo>
                  <a:cubicBezTo>
                    <a:pt x="57" y="191"/>
                    <a:pt x="57" y="190"/>
                    <a:pt x="56" y="190"/>
                  </a:cubicBezTo>
                  <a:cubicBezTo>
                    <a:pt x="55" y="189"/>
                    <a:pt x="55" y="190"/>
                    <a:pt x="54" y="190"/>
                  </a:cubicBezTo>
                  <a:cubicBezTo>
                    <a:pt x="52" y="189"/>
                    <a:pt x="51" y="186"/>
                    <a:pt x="51" y="184"/>
                  </a:cubicBezTo>
                  <a:cubicBezTo>
                    <a:pt x="52" y="182"/>
                    <a:pt x="53" y="180"/>
                    <a:pt x="54" y="179"/>
                  </a:cubicBezTo>
                  <a:cubicBezTo>
                    <a:pt x="54" y="177"/>
                    <a:pt x="53" y="175"/>
                    <a:pt x="52" y="175"/>
                  </a:cubicBezTo>
                  <a:cubicBezTo>
                    <a:pt x="51" y="174"/>
                    <a:pt x="49" y="175"/>
                    <a:pt x="48" y="173"/>
                  </a:cubicBezTo>
                  <a:cubicBezTo>
                    <a:pt x="49" y="172"/>
                    <a:pt x="50" y="171"/>
                    <a:pt x="50" y="170"/>
                  </a:cubicBezTo>
                  <a:cubicBezTo>
                    <a:pt x="50" y="169"/>
                    <a:pt x="50" y="168"/>
                    <a:pt x="51" y="168"/>
                  </a:cubicBezTo>
                  <a:cubicBezTo>
                    <a:pt x="51" y="166"/>
                    <a:pt x="52" y="165"/>
                    <a:pt x="52" y="164"/>
                  </a:cubicBezTo>
                  <a:cubicBezTo>
                    <a:pt x="50" y="163"/>
                    <a:pt x="49" y="163"/>
                    <a:pt x="48" y="164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6" y="166"/>
                    <a:pt x="46" y="167"/>
                    <a:pt x="45" y="167"/>
                  </a:cubicBezTo>
                  <a:cubicBezTo>
                    <a:pt x="45" y="167"/>
                    <a:pt x="44" y="167"/>
                    <a:pt x="43" y="167"/>
                  </a:cubicBezTo>
                  <a:cubicBezTo>
                    <a:pt x="42" y="167"/>
                    <a:pt x="42" y="167"/>
                    <a:pt x="41" y="167"/>
                  </a:cubicBezTo>
                  <a:cubicBezTo>
                    <a:pt x="40" y="167"/>
                    <a:pt x="40" y="164"/>
                    <a:pt x="40" y="163"/>
                  </a:cubicBezTo>
                  <a:cubicBezTo>
                    <a:pt x="39" y="162"/>
                    <a:pt x="39" y="161"/>
                    <a:pt x="39" y="160"/>
                  </a:cubicBezTo>
                  <a:cubicBezTo>
                    <a:pt x="39" y="159"/>
                    <a:pt x="39" y="158"/>
                    <a:pt x="39" y="158"/>
                  </a:cubicBezTo>
                  <a:cubicBezTo>
                    <a:pt x="40" y="155"/>
                    <a:pt x="40" y="154"/>
                    <a:pt x="41" y="152"/>
                  </a:cubicBezTo>
                  <a:cubicBezTo>
                    <a:pt x="42" y="151"/>
                    <a:pt x="41" y="150"/>
                    <a:pt x="42" y="149"/>
                  </a:cubicBezTo>
                  <a:cubicBezTo>
                    <a:pt x="42" y="148"/>
                    <a:pt x="44" y="148"/>
                    <a:pt x="46" y="147"/>
                  </a:cubicBezTo>
                  <a:cubicBezTo>
                    <a:pt x="47" y="147"/>
                    <a:pt x="48" y="146"/>
                    <a:pt x="49" y="147"/>
                  </a:cubicBezTo>
                  <a:cubicBezTo>
                    <a:pt x="50" y="147"/>
                    <a:pt x="50" y="148"/>
                    <a:pt x="51" y="148"/>
                  </a:cubicBezTo>
                  <a:cubicBezTo>
                    <a:pt x="51" y="149"/>
                    <a:pt x="52" y="149"/>
                    <a:pt x="53" y="149"/>
                  </a:cubicBezTo>
                  <a:cubicBezTo>
                    <a:pt x="54" y="149"/>
                    <a:pt x="55" y="148"/>
                    <a:pt x="56" y="148"/>
                  </a:cubicBezTo>
                  <a:cubicBezTo>
                    <a:pt x="57" y="148"/>
                    <a:pt x="59" y="149"/>
                    <a:pt x="59" y="149"/>
                  </a:cubicBezTo>
                  <a:cubicBezTo>
                    <a:pt x="60" y="150"/>
                    <a:pt x="60" y="151"/>
                    <a:pt x="60" y="152"/>
                  </a:cubicBezTo>
                  <a:cubicBezTo>
                    <a:pt x="61" y="153"/>
                    <a:pt x="61" y="154"/>
                    <a:pt x="61" y="155"/>
                  </a:cubicBezTo>
                  <a:cubicBezTo>
                    <a:pt x="61" y="155"/>
                    <a:pt x="61" y="156"/>
                    <a:pt x="61" y="157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9"/>
                    <a:pt x="61" y="159"/>
                    <a:pt x="62" y="160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63" y="158"/>
                    <a:pt x="64" y="155"/>
                    <a:pt x="64" y="154"/>
                  </a:cubicBezTo>
                  <a:cubicBezTo>
                    <a:pt x="64" y="154"/>
                    <a:pt x="64" y="153"/>
                    <a:pt x="64" y="153"/>
                  </a:cubicBezTo>
                  <a:cubicBezTo>
                    <a:pt x="64" y="152"/>
                    <a:pt x="64" y="151"/>
                    <a:pt x="64" y="151"/>
                  </a:cubicBezTo>
                  <a:cubicBezTo>
                    <a:pt x="64" y="148"/>
                    <a:pt x="66" y="147"/>
                    <a:pt x="67" y="146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8" y="146"/>
                    <a:pt x="69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2" y="144"/>
                    <a:pt x="74" y="143"/>
                    <a:pt x="74" y="141"/>
                  </a:cubicBezTo>
                  <a:cubicBezTo>
                    <a:pt x="75" y="140"/>
                    <a:pt x="74" y="139"/>
                    <a:pt x="75" y="138"/>
                  </a:cubicBezTo>
                  <a:cubicBezTo>
                    <a:pt x="75" y="137"/>
                    <a:pt x="76" y="138"/>
                    <a:pt x="76" y="137"/>
                  </a:cubicBezTo>
                  <a:cubicBezTo>
                    <a:pt x="76" y="136"/>
                    <a:pt x="77" y="135"/>
                    <a:pt x="77" y="135"/>
                  </a:cubicBezTo>
                  <a:cubicBezTo>
                    <a:pt x="80" y="133"/>
                    <a:pt x="84" y="129"/>
                    <a:pt x="88" y="128"/>
                  </a:cubicBezTo>
                  <a:cubicBezTo>
                    <a:pt x="89" y="128"/>
                    <a:pt x="89" y="128"/>
                    <a:pt x="90" y="128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2" y="128"/>
                    <a:pt x="93" y="128"/>
                    <a:pt x="93" y="128"/>
                  </a:cubicBezTo>
                  <a:cubicBezTo>
                    <a:pt x="94" y="128"/>
                    <a:pt x="95" y="128"/>
                    <a:pt x="96" y="128"/>
                  </a:cubicBezTo>
                  <a:cubicBezTo>
                    <a:pt x="96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8" y="128"/>
                    <a:pt x="98" y="128"/>
                    <a:pt x="98" y="127"/>
                  </a:cubicBezTo>
                  <a:cubicBezTo>
                    <a:pt x="100" y="127"/>
                    <a:pt x="103" y="127"/>
                    <a:pt x="103" y="124"/>
                  </a:cubicBezTo>
                  <a:cubicBezTo>
                    <a:pt x="103" y="124"/>
                    <a:pt x="102" y="124"/>
                    <a:pt x="103" y="123"/>
                  </a:cubicBezTo>
                  <a:cubicBezTo>
                    <a:pt x="101" y="123"/>
                    <a:pt x="100" y="124"/>
                    <a:pt x="99" y="124"/>
                  </a:cubicBezTo>
                  <a:cubicBezTo>
                    <a:pt x="97" y="122"/>
                    <a:pt x="99" y="119"/>
                    <a:pt x="98" y="117"/>
                  </a:cubicBezTo>
                  <a:cubicBezTo>
                    <a:pt x="97" y="116"/>
                    <a:pt x="96" y="117"/>
                    <a:pt x="95" y="117"/>
                  </a:cubicBezTo>
                  <a:cubicBezTo>
                    <a:pt x="93" y="118"/>
                    <a:pt x="92" y="119"/>
                    <a:pt x="91" y="117"/>
                  </a:cubicBezTo>
                  <a:cubicBezTo>
                    <a:pt x="92" y="116"/>
                    <a:pt x="93" y="116"/>
                    <a:pt x="94" y="115"/>
                  </a:cubicBezTo>
                  <a:cubicBezTo>
                    <a:pt x="95" y="115"/>
                    <a:pt x="96" y="114"/>
                    <a:pt x="97" y="114"/>
                  </a:cubicBezTo>
                  <a:cubicBezTo>
                    <a:pt x="99" y="114"/>
                    <a:pt x="102" y="116"/>
                    <a:pt x="104" y="116"/>
                  </a:cubicBezTo>
                  <a:cubicBezTo>
                    <a:pt x="104" y="116"/>
                    <a:pt x="105" y="115"/>
                    <a:pt x="105" y="115"/>
                  </a:cubicBezTo>
                  <a:cubicBezTo>
                    <a:pt x="105" y="115"/>
                    <a:pt x="106" y="116"/>
                    <a:pt x="106" y="115"/>
                  </a:cubicBezTo>
                  <a:cubicBezTo>
                    <a:pt x="107" y="115"/>
                    <a:pt x="108" y="114"/>
                    <a:pt x="109" y="114"/>
                  </a:cubicBezTo>
                  <a:cubicBezTo>
                    <a:pt x="111" y="113"/>
                    <a:pt x="112" y="113"/>
                    <a:pt x="112" y="112"/>
                  </a:cubicBezTo>
                  <a:cubicBezTo>
                    <a:pt x="113" y="111"/>
                    <a:pt x="112" y="109"/>
                    <a:pt x="111" y="109"/>
                  </a:cubicBezTo>
                  <a:cubicBezTo>
                    <a:pt x="110" y="107"/>
                    <a:pt x="109" y="106"/>
                    <a:pt x="108" y="105"/>
                  </a:cubicBezTo>
                  <a:cubicBezTo>
                    <a:pt x="108" y="104"/>
                    <a:pt x="107" y="103"/>
                    <a:pt x="107" y="102"/>
                  </a:cubicBezTo>
                  <a:cubicBezTo>
                    <a:pt x="107" y="101"/>
                    <a:pt x="108" y="100"/>
                    <a:pt x="108" y="99"/>
                  </a:cubicBezTo>
                  <a:cubicBezTo>
                    <a:pt x="108" y="99"/>
                    <a:pt x="108" y="98"/>
                    <a:pt x="108" y="98"/>
                  </a:cubicBezTo>
                  <a:cubicBezTo>
                    <a:pt x="108" y="97"/>
                    <a:pt x="108" y="96"/>
                    <a:pt x="108" y="96"/>
                  </a:cubicBezTo>
                  <a:cubicBezTo>
                    <a:pt x="108" y="95"/>
                    <a:pt x="108" y="93"/>
                    <a:pt x="107" y="93"/>
                  </a:cubicBezTo>
                  <a:cubicBezTo>
                    <a:pt x="106" y="93"/>
                    <a:pt x="105" y="95"/>
                    <a:pt x="103" y="95"/>
                  </a:cubicBezTo>
                  <a:cubicBezTo>
                    <a:pt x="103" y="95"/>
                    <a:pt x="103" y="95"/>
                    <a:pt x="102" y="94"/>
                  </a:cubicBezTo>
                  <a:cubicBezTo>
                    <a:pt x="101" y="93"/>
                    <a:pt x="101" y="93"/>
                    <a:pt x="101" y="91"/>
                  </a:cubicBezTo>
                  <a:cubicBezTo>
                    <a:pt x="101" y="91"/>
                    <a:pt x="102" y="89"/>
                    <a:pt x="102" y="88"/>
                  </a:cubicBezTo>
                  <a:cubicBezTo>
                    <a:pt x="102" y="87"/>
                    <a:pt x="101" y="87"/>
                    <a:pt x="101" y="86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99" y="83"/>
                    <a:pt x="98" y="84"/>
                    <a:pt x="97" y="84"/>
                  </a:cubicBezTo>
                  <a:cubicBezTo>
                    <a:pt x="96" y="84"/>
                    <a:pt x="96" y="83"/>
                    <a:pt x="95" y="83"/>
                  </a:cubicBezTo>
                  <a:cubicBezTo>
                    <a:pt x="94" y="84"/>
                    <a:pt x="94" y="85"/>
                    <a:pt x="93" y="86"/>
                  </a:cubicBezTo>
                  <a:cubicBezTo>
                    <a:pt x="93" y="87"/>
                    <a:pt x="93" y="88"/>
                    <a:pt x="92" y="88"/>
                  </a:cubicBezTo>
                  <a:cubicBezTo>
                    <a:pt x="91" y="90"/>
                    <a:pt x="90" y="90"/>
                    <a:pt x="90" y="91"/>
                  </a:cubicBezTo>
                  <a:cubicBezTo>
                    <a:pt x="90" y="93"/>
                    <a:pt x="90" y="96"/>
                    <a:pt x="88" y="98"/>
                  </a:cubicBezTo>
                  <a:cubicBezTo>
                    <a:pt x="87" y="99"/>
                    <a:pt x="86" y="99"/>
                    <a:pt x="85" y="100"/>
                  </a:cubicBezTo>
                  <a:cubicBezTo>
                    <a:pt x="83" y="103"/>
                    <a:pt x="83" y="108"/>
                    <a:pt x="80" y="107"/>
                  </a:cubicBezTo>
                  <a:cubicBezTo>
                    <a:pt x="79" y="105"/>
                    <a:pt x="79" y="103"/>
                    <a:pt x="80" y="100"/>
                  </a:cubicBezTo>
                  <a:cubicBezTo>
                    <a:pt x="80" y="98"/>
                    <a:pt x="79" y="98"/>
                    <a:pt x="78" y="98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7" y="97"/>
                    <a:pt x="77" y="97"/>
                    <a:pt x="76" y="97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5"/>
                    <a:pt x="75" y="94"/>
                    <a:pt x="75" y="93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4" y="92"/>
                    <a:pt x="74" y="91"/>
                    <a:pt x="74" y="91"/>
                  </a:cubicBezTo>
                  <a:cubicBezTo>
                    <a:pt x="74" y="91"/>
                    <a:pt x="73" y="91"/>
                    <a:pt x="73" y="91"/>
                  </a:cubicBezTo>
                  <a:cubicBezTo>
                    <a:pt x="73" y="90"/>
                    <a:pt x="72" y="90"/>
                    <a:pt x="71" y="89"/>
                  </a:cubicBezTo>
                  <a:cubicBezTo>
                    <a:pt x="71" y="89"/>
                    <a:pt x="72" y="88"/>
                    <a:pt x="72" y="87"/>
                  </a:cubicBezTo>
                  <a:cubicBezTo>
                    <a:pt x="70" y="86"/>
                    <a:pt x="69" y="84"/>
                    <a:pt x="72" y="81"/>
                  </a:cubicBezTo>
                  <a:cubicBezTo>
                    <a:pt x="72" y="81"/>
                    <a:pt x="74" y="80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8" y="77"/>
                    <a:pt x="79" y="76"/>
                    <a:pt x="80" y="76"/>
                  </a:cubicBezTo>
                  <a:cubicBezTo>
                    <a:pt x="82" y="75"/>
                    <a:pt x="84" y="76"/>
                    <a:pt x="85" y="75"/>
                  </a:cubicBezTo>
                  <a:cubicBezTo>
                    <a:pt x="86" y="76"/>
                    <a:pt x="85" y="78"/>
                    <a:pt x="86" y="78"/>
                  </a:cubicBezTo>
                  <a:cubicBezTo>
                    <a:pt x="87" y="79"/>
                    <a:pt x="89" y="78"/>
                    <a:pt x="89" y="77"/>
                  </a:cubicBezTo>
                  <a:cubicBezTo>
                    <a:pt x="90" y="75"/>
                    <a:pt x="89" y="75"/>
                    <a:pt x="89" y="73"/>
                  </a:cubicBezTo>
                  <a:cubicBezTo>
                    <a:pt x="91" y="72"/>
                    <a:pt x="94" y="72"/>
                    <a:pt x="95" y="70"/>
                  </a:cubicBezTo>
                  <a:cubicBezTo>
                    <a:pt x="96" y="69"/>
                    <a:pt x="96" y="68"/>
                    <a:pt x="95" y="68"/>
                  </a:cubicBezTo>
                  <a:cubicBezTo>
                    <a:pt x="95" y="67"/>
                    <a:pt x="95" y="65"/>
                    <a:pt x="96" y="64"/>
                  </a:cubicBezTo>
                  <a:cubicBezTo>
                    <a:pt x="97" y="63"/>
                    <a:pt x="99" y="62"/>
                    <a:pt x="101" y="62"/>
                  </a:cubicBezTo>
                  <a:cubicBezTo>
                    <a:pt x="103" y="61"/>
                    <a:pt x="103" y="63"/>
                    <a:pt x="104" y="64"/>
                  </a:cubicBezTo>
                  <a:cubicBezTo>
                    <a:pt x="104" y="65"/>
                    <a:pt x="104" y="65"/>
                    <a:pt x="105" y="65"/>
                  </a:cubicBezTo>
                  <a:cubicBezTo>
                    <a:pt x="105" y="67"/>
                    <a:pt x="107" y="68"/>
                    <a:pt x="106" y="70"/>
                  </a:cubicBezTo>
                  <a:cubicBezTo>
                    <a:pt x="105" y="72"/>
                    <a:pt x="104" y="73"/>
                    <a:pt x="103" y="74"/>
                  </a:cubicBezTo>
                  <a:cubicBezTo>
                    <a:pt x="103" y="75"/>
                    <a:pt x="102" y="76"/>
                    <a:pt x="101" y="76"/>
                  </a:cubicBezTo>
                  <a:cubicBezTo>
                    <a:pt x="99" y="76"/>
                    <a:pt x="96" y="76"/>
                    <a:pt x="95" y="80"/>
                  </a:cubicBezTo>
                  <a:cubicBezTo>
                    <a:pt x="96" y="81"/>
                    <a:pt x="98" y="80"/>
                    <a:pt x="98" y="81"/>
                  </a:cubicBezTo>
                  <a:cubicBezTo>
                    <a:pt x="100" y="81"/>
                    <a:pt x="102" y="82"/>
                    <a:pt x="102" y="83"/>
                  </a:cubicBezTo>
                  <a:cubicBezTo>
                    <a:pt x="103" y="84"/>
                    <a:pt x="103" y="84"/>
                    <a:pt x="103" y="85"/>
                  </a:cubicBezTo>
                  <a:cubicBezTo>
                    <a:pt x="104" y="85"/>
                    <a:pt x="105" y="86"/>
                    <a:pt x="106" y="86"/>
                  </a:cubicBezTo>
                  <a:cubicBezTo>
                    <a:pt x="106" y="86"/>
                    <a:pt x="107" y="87"/>
                    <a:pt x="108" y="86"/>
                  </a:cubicBezTo>
                  <a:cubicBezTo>
                    <a:pt x="109" y="84"/>
                    <a:pt x="105" y="84"/>
                    <a:pt x="106" y="82"/>
                  </a:cubicBezTo>
                  <a:cubicBezTo>
                    <a:pt x="108" y="81"/>
                    <a:pt x="109" y="85"/>
                    <a:pt x="111" y="82"/>
                  </a:cubicBezTo>
                  <a:cubicBezTo>
                    <a:pt x="112" y="80"/>
                    <a:pt x="109" y="79"/>
                    <a:pt x="110" y="77"/>
                  </a:cubicBezTo>
                  <a:cubicBezTo>
                    <a:pt x="111" y="77"/>
                    <a:pt x="111" y="76"/>
                    <a:pt x="111" y="76"/>
                  </a:cubicBezTo>
                  <a:cubicBezTo>
                    <a:pt x="112" y="77"/>
                    <a:pt x="112" y="77"/>
                    <a:pt x="112" y="78"/>
                  </a:cubicBezTo>
                  <a:cubicBezTo>
                    <a:pt x="112" y="78"/>
                    <a:pt x="113" y="78"/>
                    <a:pt x="113" y="78"/>
                  </a:cubicBezTo>
                  <a:cubicBezTo>
                    <a:pt x="113" y="79"/>
                    <a:pt x="113" y="80"/>
                    <a:pt x="114" y="80"/>
                  </a:cubicBezTo>
                  <a:cubicBezTo>
                    <a:pt x="115" y="80"/>
                    <a:pt x="116" y="80"/>
                    <a:pt x="116" y="79"/>
                  </a:cubicBezTo>
                  <a:cubicBezTo>
                    <a:pt x="117" y="78"/>
                    <a:pt x="117" y="77"/>
                    <a:pt x="118" y="76"/>
                  </a:cubicBezTo>
                  <a:cubicBezTo>
                    <a:pt x="118" y="76"/>
                    <a:pt x="118" y="76"/>
                    <a:pt x="118" y="75"/>
                  </a:cubicBezTo>
                  <a:cubicBezTo>
                    <a:pt x="118" y="75"/>
                    <a:pt x="118" y="75"/>
                    <a:pt x="118" y="74"/>
                  </a:cubicBezTo>
                  <a:cubicBezTo>
                    <a:pt x="118" y="73"/>
                    <a:pt x="115" y="71"/>
                    <a:pt x="115" y="70"/>
                  </a:cubicBezTo>
                  <a:cubicBezTo>
                    <a:pt x="114" y="69"/>
                    <a:pt x="114" y="69"/>
                    <a:pt x="114" y="68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3"/>
                    <a:pt x="111" y="62"/>
                    <a:pt x="111" y="60"/>
                  </a:cubicBezTo>
                  <a:cubicBezTo>
                    <a:pt x="111" y="59"/>
                    <a:pt x="112" y="58"/>
                    <a:pt x="112" y="57"/>
                  </a:cubicBezTo>
                  <a:cubicBezTo>
                    <a:pt x="111" y="56"/>
                    <a:pt x="109" y="56"/>
                    <a:pt x="108" y="56"/>
                  </a:cubicBezTo>
                  <a:cubicBezTo>
                    <a:pt x="108" y="55"/>
                    <a:pt x="108" y="54"/>
                    <a:pt x="108" y="53"/>
                  </a:cubicBezTo>
                  <a:cubicBezTo>
                    <a:pt x="107" y="53"/>
                    <a:pt x="106" y="52"/>
                    <a:pt x="105" y="52"/>
                  </a:cubicBezTo>
                  <a:cubicBezTo>
                    <a:pt x="105" y="52"/>
                    <a:pt x="104" y="52"/>
                    <a:pt x="103" y="52"/>
                  </a:cubicBezTo>
                  <a:cubicBezTo>
                    <a:pt x="103" y="52"/>
                    <a:pt x="102" y="52"/>
                    <a:pt x="102" y="52"/>
                  </a:cubicBezTo>
                  <a:cubicBezTo>
                    <a:pt x="100" y="51"/>
                    <a:pt x="98" y="51"/>
                    <a:pt x="97" y="51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94" y="53"/>
                    <a:pt x="92" y="54"/>
                    <a:pt x="92" y="55"/>
                  </a:cubicBezTo>
                  <a:cubicBezTo>
                    <a:pt x="91" y="56"/>
                    <a:pt x="92" y="57"/>
                    <a:pt x="92" y="57"/>
                  </a:cubicBezTo>
                  <a:cubicBezTo>
                    <a:pt x="92" y="59"/>
                    <a:pt x="92" y="60"/>
                    <a:pt x="92" y="62"/>
                  </a:cubicBezTo>
                  <a:cubicBezTo>
                    <a:pt x="92" y="62"/>
                    <a:pt x="94" y="63"/>
                    <a:pt x="93" y="64"/>
                  </a:cubicBezTo>
                  <a:cubicBezTo>
                    <a:pt x="93" y="65"/>
                    <a:pt x="92" y="66"/>
                    <a:pt x="91" y="66"/>
                  </a:cubicBezTo>
                  <a:cubicBezTo>
                    <a:pt x="90" y="67"/>
                    <a:pt x="90" y="69"/>
                    <a:pt x="88" y="69"/>
                  </a:cubicBezTo>
                  <a:cubicBezTo>
                    <a:pt x="88" y="69"/>
                    <a:pt x="88" y="68"/>
                    <a:pt x="88" y="67"/>
                  </a:cubicBezTo>
                  <a:cubicBezTo>
                    <a:pt x="87" y="67"/>
                    <a:pt x="86" y="67"/>
                    <a:pt x="86" y="67"/>
                  </a:cubicBezTo>
                  <a:cubicBezTo>
                    <a:pt x="86" y="66"/>
                    <a:pt x="86" y="65"/>
                    <a:pt x="85" y="64"/>
                  </a:cubicBezTo>
                  <a:cubicBezTo>
                    <a:pt x="86" y="62"/>
                    <a:pt x="85" y="62"/>
                    <a:pt x="85" y="60"/>
                  </a:cubicBezTo>
                  <a:cubicBezTo>
                    <a:pt x="86" y="59"/>
                    <a:pt x="87" y="59"/>
                    <a:pt x="87" y="58"/>
                  </a:cubicBezTo>
                  <a:cubicBezTo>
                    <a:pt x="87" y="56"/>
                    <a:pt x="85" y="56"/>
                    <a:pt x="86" y="54"/>
                  </a:cubicBezTo>
                  <a:cubicBezTo>
                    <a:pt x="87" y="53"/>
                    <a:pt x="87" y="53"/>
                    <a:pt x="88" y="52"/>
                  </a:cubicBezTo>
                  <a:cubicBezTo>
                    <a:pt x="89" y="52"/>
                    <a:pt x="90" y="53"/>
                    <a:pt x="91" y="52"/>
                  </a:cubicBezTo>
                  <a:cubicBezTo>
                    <a:pt x="91" y="52"/>
                    <a:pt x="92" y="51"/>
                    <a:pt x="92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49"/>
                    <a:pt x="95" y="46"/>
                    <a:pt x="96" y="45"/>
                  </a:cubicBezTo>
                  <a:cubicBezTo>
                    <a:pt x="97" y="45"/>
                    <a:pt x="98" y="45"/>
                    <a:pt x="100" y="45"/>
                  </a:cubicBezTo>
                  <a:cubicBezTo>
                    <a:pt x="102" y="45"/>
                    <a:pt x="105" y="45"/>
                    <a:pt x="106" y="44"/>
                  </a:cubicBezTo>
                  <a:cubicBezTo>
                    <a:pt x="107" y="44"/>
                    <a:pt x="108" y="42"/>
                    <a:pt x="109" y="41"/>
                  </a:cubicBezTo>
                  <a:cubicBezTo>
                    <a:pt x="109" y="40"/>
                    <a:pt x="110" y="39"/>
                    <a:pt x="111" y="39"/>
                  </a:cubicBezTo>
                  <a:cubicBezTo>
                    <a:pt x="111" y="39"/>
                    <a:pt x="111" y="38"/>
                    <a:pt x="111" y="38"/>
                  </a:cubicBezTo>
                  <a:cubicBezTo>
                    <a:pt x="112" y="37"/>
                    <a:pt x="114" y="36"/>
                    <a:pt x="115" y="35"/>
                  </a:cubicBezTo>
                  <a:cubicBezTo>
                    <a:pt x="115" y="35"/>
                    <a:pt x="116" y="34"/>
                    <a:pt x="117" y="34"/>
                  </a:cubicBezTo>
                  <a:cubicBezTo>
                    <a:pt x="118" y="33"/>
                    <a:pt x="118" y="31"/>
                    <a:pt x="12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2" y="29"/>
                    <a:pt x="124" y="28"/>
                    <a:pt x="126" y="27"/>
                  </a:cubicBezTo>
                  <a:cubicBezTo>
                    <a:pt x="127" y="26"/>
                    <a:pt x="127" y="26"/>
                    <a:pt x="128" y="25"/>
                  </a:cubicBezTo>
                  <a:cubicBezTo>
                    <a:pt x="129" y="25"/>
                    <a:pt x="130" y="25"/>
                    <a:pt x="130" y="24"/>
                  </a:cubicBezTo>
                  <a:cubicBezTo>
                    <a:pt x="131" y="24"/>
                    <a:pt x="132" y="24"/>
                    <a:pt x="132" y="24"/>
                  </a:cubicBezTo>
                  <a:cubicBezTo>
                    <a:pt x="132" y="24"/>
                    <a:pt x="133" y="23"/>
                    <a:pt x="133" y="23"/>
                  </a:cubicBezTo>
                  <a:cubicBezTo>
                    <a:pt x="133" y="23"/>
                    <a:pt x="133" y="23"/>
                    <a:pt x="134" y="23"/>
                  </a:cubicBezTo>
                  <a:cubicBezTo>
                    <a:pt x="134" y="23"/>
                    <a:pt x="134" y="23"/>
                    <a:pt x="134" y="22"/>
                  </a:cubicBezTo>
                  <a:cubicBezTo>
                    <a:pt x="135" y="22"/>
                    <a:pt x="136" y="22"/>
                    <a:pt x="136" y="21"/>
                  </a:cubicBezTo>
                  <a:cubicBezTo>
                    <a:pt x="136" y="20"/>
                    <a:pt x="135" y="19"/>
                    <a:pt x="134" y="19"/>
                  </a:cubicBezTo>
                  <a:cubicBezTo>
                    <a:pt x="134" y="18"/>
                    <a:pt x="133" y="19"/>
                    <a:pt x="132" y="19"/>
                  </a:cubicBezTo>
                  <a:cubicBezTo>
                    <a:pt x="130" y="19"/>
                    <a:pt x="128" y="18"/>
                    <a:pt x="126" y="18"/>
                  </a:cubicBezTo>
                  <a:cubicBezTo>
                    <a:pt x="125" y="18"/>
                    <a:pt x="124" y="19"/>
                    <a:pt x="123" y="19"/>
                  </a:cubicBezTo>
                  <a:cubicBezTo>
                    <a:pt x="122" y="19"/>
                    <a:pt x="121" y="18"/>
                    <a:pt x="121" y="18"/>
                  </a:cubicBezTo>
                  <a:cubicBezTo>
                    <a:pt x="120" y="18"/>
                    <a:pt x="119" y="19"/>
                    <a:pt x="118" y="19"/>
                  </a:cubicBezTo>
                  <a:cubicBezTo>
                    <a:pt x="116" y="20"/>
                    <a:pt x="114" y="20"/>
                    <a:pt x="112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7" y="15"/>
                    <a:pt x="144" y="12"/>
                    <a:pt x="162" y="12"/>
                  </a:cubicBezTo>
                  <a:cubicBezTo>
                    <a:pt x="194" y="12"/>
                    <a:pt x="223" y="21"/>
                    <a:pt x="247" y="37"/>
                  </a:cubicBezTo>
                  <a:cubicBezTo>
                    <a:pt x="246" y="38"/>
                    <a:pt x="245" y="39"/>
                    <a:pt x="245" y="40"/>
                  </a:cubicBezTo>
                  <a:cubicBezTo>
                    <a:pt x="244" y="40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3"/>
                  </a:cubicBezTo>
                  <a:cubicBezTo>
                    <a:pt x="242" y="44"/>
                    <a:pt x="241" y="46"/>
                    <a:pt x="241" y="47"/>
                  </a:cubicBezTo>
                  <a:cubicBezTo>
                    <a:pt x="241" y="47"/>
                    <a:pt x="242" y="48"/>
                    <a:pt x="241" y="48"/>
                  </a:cubicBezTo>
                  <a:cubicBezTo>
                    <a:pt x="242" y="49"/>
                    <a:pt x="244" y="51"/>
                    <a:pt x="245" y="51"/>
                  </a:cubicBezTo>
                  <a:cubicBezTo>
                    <a:pt x="246" y="52"/>
                    <a:pt x="248" y="52"/>
                    <a:pt x="250" y="51"/>
                  </a:cubicBezTo>
                  <a:cubicBezTo>
                    <a:pt x="249" y="49"/>
                    <a:pt x="248" y="50"/>
                    <a:pt x="247" y="48"/>
                  </a:cubicBezTo>
                  <a:cubicBezTo>
                    <a:pt x="247" y="46"/>
                    <a:pt x="247" y="45"/>
                    <a:pt x="247" y="44"/>
                  </a:cubicBezTo>
                  <a:cubicBezTo>
                    <a:pt x="247" y="43"/>
                    <a:pt x="248" y="43"/>
                    <a:pt x="248" y="42"/>
                  </a:cubicBezTo>
                  <a:cubicBezTo>
                    <a:pt x="249" y="41"/>
                    <a:pt x="250" y="40"/>
                    <a:pt x="250" y="40"/>
                  </a:cubicBezTo>
                  <a:cubicBezTo>
                    <a:pt x="254" y="43"/>
                    <a:pt x="258" y="46"/>
                    <a:pt x="262" y="49"/>
                  </a:cubicBezTo>
                  <a:cubicBezTo>
                    <a:pt x="262" y="50"/>
                    <a:pt x="261" y="50"/>
                    <a:pt x="261" y="51"/>
                  </a:cubicBezTo>
                  <a:cubicBezTo>
                    <a:pt x="261" y="52"/>
                    <a:pt x="262" y="54"/>
                    <a:pt x="261" y="55"/>
                  </a:cubicBezTo>
                  <a:cubicBezTo>
                    <a:pt x="261" y="55"/>
                    <a:pt x="262" y="56"/>
                    <a:pt x="262" y="57"/>
                  </a:cubicBezTo>
                  <a:cubicBezTo>
                    <a:pt x="262" y="56"/>
                    <a:pt x="261" y="56"/>
                    <a:pt x="261" y="56"/>
                  </a:cubicBezTo>
                  <a:cubicBezTo>
                    <a:pt x="261" y="56"/>
                    <a:pt x="260" y="55"/>
                    <a:pt x="260" y="55"/>
                  </a:cubicBezTo>
                  <a:cubicBezTo>
                    <a:pt x="260" y="55"/>
                    <a:pt x="259" y="55"/>
                    <a:pt x="259" y="55"/>
                  </a:cubicBezTo>
                  <a:cubicBezTo>
                    <a:pt x="258" y="54"/>
                    <a:pt x="257" y="54"/>
                    <a:pt x="255" y="54"/>
                  </a:cubicBezTo>
                  <a:cubicBezTo>
                    <a:pt x="254" y="54"/>
                    <a:pt x="252" y="52"/>
                    <a:pt x="252" y="53"/>
                  </a:cubicBezTo>
                  <a:cubicBezTo>
                    <a:pt x="252" y="55"/>
                    <a:pt x="254" y="55"/>
                    <a:pt x="254" y="56"/>
                  </a:cubicBezTo>
                  <a:cubicBezTo>
                    <a:pt x="253" y="57"/>
                    <a:pt x="252" y="57"/>
                    <a:pt x="251" y="57"/>
                  </a:cubicBezTo>
                  <a:cubicBezTo>
                    <a:pt x="249" y="57"/>
                    <a:pt x="248" y="57"/>
                    <a:pt x="247" y="57"/>
                  </a:cubicBezTo>
                  <a:cubicBezTo>
                    <a:pt x="246" y="57"/>
                    <a:pt x="245" y="58"/>
                    <a:pt x="244" y="58"/>
                  </a:cubicBezTo>
                  <a:cubicBezTo>
                    <a:pt x="244" y="58"/>
                    <a:pt x="243" y="58"/>
                    <a:pt x="242" y="59"/>
                  </a:cubicBezTo>
                  <a:cubicBezTo>
                    <a:pt x="242" y="59"/>
                    <a:pt x="241" y="59"/>
                    <a:pt x="241" y="60"/>
                  </a:cubicBezTo>
                  <a:cubicBezTo>
                    <a:pt x="241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60"/>
                    <a:pt x="239" y="60"/>
                    <a:pt x="239" y="60"/>
                  </a:cubicBezTo>
                  <a:cubicBezTo>
                    <a:pt x="238" y="61"/>
                    <a:pt x="238" y="63"/>
                    <a:pt x="236" y="63"/>
                  </a:cubicBezTo>
                  <a:cubicBezTo>
                    <a:pt x="235" y="62"/>
                    <a:pt x="236" y="59"/>
                    <a:pt x="234" y="59"/>
                  </a:cubicBezTo>
                  <a:cubicBezTo>
                    <a:pt x="232" y="60"/>
                    <a:pt x="234" y="63"/>
                    <a:pt x="232" y="63"/>
                  </a:cubicBezTo>
                  <a:cubicBezTo>
                    <a:pt x="232" y="63"/>
                    <a:pt x="231" y="63"/>
                    <a:pt x="230" y="63"/>
                  </a:cubicBezTo>
                  <a:cubicBezTo>
                    <a:pt x="229" y="64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8"/>
                    <a:pt x="226" y="69"/>
                    <a:pt x="225" y="69"/>
                  </a:cubicBezTo>
                  <a:cubicBezTo>
                    <a:pt x="224" y="69"/>
                    <a:pt x="221" y="67"/>
                    <a:pt x="222" y="65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3"/>
                    <a:pt x="219" y="63"/>
                    <a:pt x="220" y="62"/>
                  </a:cubicBezTo>
                  <a:cubicBezTo>
                    <a:pt x="221" y="62"/>
                    <a:pt x="223" y="63"/>
                    <a:pt x="224" y="63"/>
                  </a:cubicBezTo>
                  <a:cubicBezTo>
                    <a:pt x="227" y="64"/>
                    <a:pt x="229" y="63"/>
                    <a:pt x="229" y="61"/>
                  </a:cubicBezTo>
                  <a:cubicBezTo>
                    <a:pt x="229" y="60"/>
                    <a:pt x="228" y="59"/>
                    <a:pt x="227" y="58"/>
                  </a:cubicBezTo>
                  <a:cubicBezTo>
                    <a:pt x="227" y="58"/>
                    <a:pt x="227" y="58"/>
                    <a:pt x="227" y="58"/>
                  </a:cubicBezTo>
                  <a:cubicBezTo>
                    <a:pt x="227" y="58"/>
                    <a:pt x="226" y="57"/>
                    <a:pt x="226" y="57"/>
                  </a:cubicBezTo>
                  <a:cubicBezTo>
                    <a:pt x="225" y="56"/>
                    <a:pt x="223" y="55"/>
                    <a:pt x="221" y="55"/>
                  </a:cubicBezTo>
                  <a:cubicBezTo>
                    <a:pt x="221" y="55"/>
                    <a:pt x="221" y="54"/>
                    <a:pt x="220" y="54"/>
                  </a:cubicBezTo>
                  <a:cubicBezTo>
                    <a:pt x="220" y="54"/>
                    <a:pt x="219" y="54"/>
                    <a:pt x="218" y="54"/>
                  </a:cubicBezTo>
                  <a:cubicBezTo>
                    <a:pt x="218" y="54"/>
                    <a:pt x="218" y="53"/>
                    <a:pt x="218" y="53"/>
                  </a:cubicBezTo>
                  <a:cubicBezTo>
                    <a:pt x="217" y="53"/>
                    <a:pt x="217" y="53"/>
                    <a:pt x="217" y="53"/>
                  </a:cubicBezTo>
                  <a:cubicBezTo>
                    <a:pt x="217" y="53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2"/>
                    <a:pt x="215" y="51"/>
                    <a:pt x="215" y="51"/>
                  </a:cubicBezTo>
                  <a:cubicBezTo>
                    <a:pt x="214" y="50"/>
                    <a:pt x="213" y="49"/>
                    <a:pt x="212" y="48"/>
                  </a:cubicBezTo>
                  <a:cubicBezTo>
                    <a:pt x="209" y="48"/>
                    <a:pt x="205" y="48"/>
                    <a:pt x="204" y="49"/>
                  </a:cubicBezTo>
                  <a:cubicBezTo>
                    <a:pt x="203" y="50"/>
                    <a:pt x="201" y="49"/>
                    <a:pt x="200" y="50"/>
                  </a:cubicBezTo>
                  <a:cubicBezTo>
                    <a:pt x="199" y="51"/>
                    <a:pt x="198" y="53"/>
                    <a:pt x="197" y="54"/>
                  </a:cubicBezTo>
                  <a:cubicBezTo>
                    <a:pt x="195" y="55"/>
                    <a:pt x="193" y="55"/>
                    <a:pt x="193" y="58"/>
                  </a:cubicBezTo>
                  <a:cubicBezTo>
                    <a:pt x="193" y="59"/>
                    <a:pt x="195" y="58"/>
                    <a:pt x="195" y="60"/>
                  </a:cubicBezTo>
                  <a:cubicBezTo>
                    <a:pt x="193" y="62"/>
                    <a:pt x="191" y="65"/>
                    <a:pt x="188" y="68"/>
                  </a:cubicBezTo>
                  <a:cubicBezTo>
                    <a:pt x="186" y="68"/>
                    <a:pt x="185" y="70"/>
                    <a:pt x="183" y="72"/>
                  </a:cubicBezTo>
                  <a:cubicBezTo>
                    <a:pt x="182" y="73"/>
                    <a:pt x="181" y="73"/>
                    <a:pt x="180" y="74"/>
                  </a:cubicBezTo>
                  <a:cubicBezTo>
                    <a:pt x="180" y="78"/>
                    <a:pt x="180" y="82"/>
                    <a:pt x="183" y="84"/>
                  </a:cubicBezTo>
                  <a:cubicBezTo>
                    <a:pt x="183" y="84"/>
                    <a:pt x="183" y="84"/>
                    <a:pt x="184" y="84"/>
                  </a:cubicBezTo>
                  <a:cubicBezTo>
                    <a:pt x="184" y="84"/>
                    <a:pt x="185" y="83"/>
                    <a:pt x="185" y="83"/>
                  </a:cubicBezTo>
                  <a:cubicBezTo>
                    <a:pt x="186" y="83"/>
                    <a:pt x="186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8" y="82"/>
                    <a:pt x="188" y="83"/>
                    <a:pt x="188" y="83"/>
                  </a:cubicBezTo>
                  <a:cubicBezTo>
                    <a:pt x="189" y="83"/>
                    <a:pt x="189" y="84"/>
                    <a:pt x="189" y="84"/>
                  </a:cubicBezTo>
                  <a:cubicBezTo>
                    <a:pt x="190" y="85"/>
                    <a:pt x="190" y="85"/>
                    <a:pt x="190" y="86"/>
                  </a:cubicBezTo>
                  <a:cubicBezTo>
                    <a:pt x="191" y="87"/>
                    <a:pt x="191" y="89"/>
                    <a:pt x="192" y="90"/>
                  </a:cubicBezTo>
                  <a:cubicBezTo>
                    <a:pt x="193" y="90"/>
                    <a:pt x="194" y="89"/>
                    <a:pt x="195" y="88"/>
                  </a:cubicBezTo>
                  <a:cubicBezTo>
                    <a:pt x="195" y="88"/>
                    <a:pt x="196" y="88"/>
                    <a:pt x="196" y="88"/>
                  </a:cubicBezTo>
                  <a:cubicBezTo>
                    <a:pt x="197" y="86"/>
                    <a:pt x="196" y="85"/>
                    <a:pt x="197" y="83"/>
                  </a:cubicBezTo>
                  <a:cubicBezTo>
                    <a:pt x="197" y="82"/>
                    <a:pt x="199" y="82"/>
                    <a:pt x="199" y="81"/>
                  </a:cubicBezTo>
                  <a:cubicBezTo>
                    <a:pt x="198" y="79"/>
                    <a:pt x="197" y="79"/>
                    <a:pt x="197" y="77"/>
                  </a:cubicBezTo>
                  <a:cubicBezTo>
                    <a:pt x="197" y="77"/>
                    <a:pt x="197" y="76"/>
                    <a:pt x="197" y="74"/>
                  </a:cubicBezTo>
                  <a:cubicBezTo>
                    <a:pt x="198" y="72"/>
                    <a:pt x="199" y="70"/>
                    <a:pt x="201" y="70"/>
                  </a:cubicBezTo>
                  <a:cubicBezTo>
                    <a:pt x="202" y="69"/>
                    <a:pt x="202" y="69"/>
                    <a:pt x="203" y="68"/>
                  </a:cubicBezTo>
                  <a:cubicBezTo>
                    <a:pt x="203" y="67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4" y="63"/>
                    <a:pt x="207" y="63"/>
                    <a:pt x="208" y="65"/>
                  </a:cubicBezTo>
                  <a:cubicBezTo>
                    <a:pt x="208" y="65"/>
                    <a:pt x="207" y="66"/>
                    <a:pt x="207" y="67"/>
                  </a:cubicBezTo>
                  <a:cubicBezTo>
                    <a:pt x="206" y="69"/>
                    <a:pt x="204" y="70"/>
                    <a:pt x="203" y="72"/>
                  </a:cubicBezTo>
                  <a:cubicBezTo>
                    <a:pt x="204" y="73"/>
                    <a:pt x="204" y="74"/>
                    <a:pt x="204" y="76"/>
                  </a:cubicBezTo>
                  <a:cubicBezTo>
                    <a:pt x="205" y="77"/>
                    <a:pt x="205" y="79"/>
                    <a:pt x="207" y="79"/>
                  </a:cubicBezTo>
                  <a:cubicBezTo>
                    <a:pt x="208" y="79"/>
                    <a:pt x="208" y="78"/>
                    <a:pt x="210" y="78"/>
                  </a:cubicBezTo>
                  <a:cubicBezTo>
                    <a:pt x="210" y="77"/>
                    <a:pt x="211" y="77"/>
                    <a:pt x="211" y="77"/>
                  </a:cubicBezTo>
                  <a:cubicBezTo>
                    <a:pt x="211" y="77"/>
                    <a:pt x="212" y="77"/>
                    <a:pt x="212" y="77"/>
                  </a:cubicBezTo>
                  <a:cubicBezTo>
                    <a:pt x="212" y="77"/>
                    <a:pt x="212" y="77"/>
                    <a:pt x="213" y="77"/>
                  </a:cubicBezTo>
                  <a:cubicBezTo>
                    <a:pt x="214" y="76"/>
                    <a:pt x="214" y="76"/>
                    <a:pt x="215" y="75"/>
                  </a:cubicBezTo>
                  <a:cubicBezTo>
                    <a:pt x="216" y="75"/>
                    <a:pt x="216" y="75"/>
                    <a:pt x="217" y="76"/>
                  </a:cubicBezTo>
                  <a:cubicBezTo>
                    <a:pt x="217" y="76"/>
                    <a:pt x="218" y="76"/>
                    <a:pt x="217" y="77"/>
                  </a:cubicBezTo>
                  <a:cubicBezTo>
                    <a:pt x="217" y="78"/>
                    <a:pt x="216" y="78"/>
                    <a:pt x="215" y="79"/>
                  </a:cubicBezTo>
                  <a:cubicBezTo>
                    <a:pt x="215" y="79"/>
                    <a:pt x="214" y="80"/>
                    <a:pt x="214" y="80"/>
                  </a:cubicBezTo>
                  <a:cubicBezTo>
                    <a:pt x="214" y="80"/>
                    <a:pt x="213" y="80"/>
                    <a:pt x="213" y="80"/>
                  </a:cubicBezTo>
                  <a:cubicBezTo>
                    <a:pt x="212" y="80"/>
                    <a:pt x="211" y="80"/>
                    <a:pt x="211" y="81"/>
                  </a:cubicBezTo>
                  <a:cubicBezTo>
                    <a:pt x="210" y="81"/>
                    <a:pt x="210" y="82"/>
                    <a:pt x="209" y="82"/>
                  </a:cubicBezTo>
                  <a:cubicBezTo>
                    <a:pt x="208" y="82"/>
                    <a:pt x="207" y="82"/>
                    <a:pt x="207" y="82"/>
                  </a:cubicBezTo>
                  <a:cubicBezTo>
                    <a:pt x="206" y="83"/>
                    <a:pt x="207" y="85"/>
                    <a:pt x="206" y="86"/>
                  </a:cubicBezTo>
                  <a:cubicBezTo>
                    <a:pt x="205" y="87"/>
                    <a:pt x="205" y="85"/>
                    <a:pt x="204" y="86"/>
                  </a:cubicBezTo>
                  <a:cubicBezTo>
                    <a:pt x="203" y="87"/>
                    <a:pt x="203" y="88"/>
                    <a:pt x="202" y="89"/>
                  </a:cubicBezTo>
                  <a:cubicBezTo>
                    <a:pt x="202" y="90"/>
                    <a:pt x="200" y="91"/>
                    <a:pt x="200" y="92"/>
                  </a:cubicBezTo>
                  <a:cubicBezTo>
                    <a:pt x="198" y="93"/>
                    <a:pt x="197" y="93"/>
                    <a:pt x="196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4" y="94"/>
                    <a:pt x="193" y="94"/>
                    <a:pt x="192" y="94"/>
                  </a:cubicBezTo>
                  <a:cubicBezTo>
                    <a:pt x="191" y="94"/>
                    <a:pt x="191" y="95"/>
                    <a:pt x="190" y="95"/>
                  </a:cubicBezTo>
                  <a:cubicBezTo>
                    <a:pt x="189" y="95"/>
                    <a:pt x="188" y="95"/>
                    <a:pt x="186" y="95"/>
                  </a:cubicBezTo>
                  <a:cubicBezTo>
                    <a:pt x="186" y="95"/>
                    <a:pt x="185" y="96"/>
                    <a:pt x="184" y="96"/>
                  </a:cubicBezTo>
                  <a:cubicBezTo>
                    <a:pt x="183" y="96"/>
                    <a:pt x="181" y="96"/>
                    <a:pt x="181" y="96"/>
                  </a:cubicBezTo>
                  <a:cubicBezTo>
                    <a:pt x="180" y="96"/>
                    <a:pt x="180" y="97"/>
                    <a:pt x="179" y="97"/>
                  </a:cubicBezTo>
                  <a:cubicBezTo>
                    <a:pt x="179" y="98"/>
                    <a:pt x="179" y="99"/>
                    <a:pt x="179" y="99"/>
                  </a:cubicBezTo>
                  <a:cubicBezTo>
                    <a:pt x="178" y="100"/>
                    <a:pt x="177" y="100"/>
                    <a:pt x="177" y="101"/>
                  </a:cubicBezTo>
                  <a:cubicBezTo>
                    <a:pt x="175" y="102"/>
                    <a:pt x="174" y="103"/>
                    <a:pt x="173" y="105"/>
                  </a:cubicBezTo>
                  <a:cubicBezTo>
                    <a:pt x="172" y="105"/>
                    <a:pt x="170" y="106"/>
                    <a:pt x="169" y="106"/>
                  </a:cubicBezTo>
                  <a:cubicBezTo>
                    <a:pt x="168" y="106"/>
                    <a:pt x="166" y="106"/>
                    <a:pt x="166" y="107"/>
                  </a:cubicBezTo>
                  <a:cubicBezTo>
                    <a:pt x="166" y="108"/>
                    <a:pt x="168" y="109"/>
                    <a:pt x="169" y="110"/>
                  </a:cubicBezTo>
                  <a:cubicBezTo>
                    <a:pt x="169" y="111"/>
                    <a:pt x="170" y="111"/>
                    <a:pt x="170" y="112"/>
                  </a:cubicBezTo>
                  <a:cubicBezTo>
                    <a:pt x="171" y="113"/>
                    <a:pt x="171" y="113"/>
                    <a:pt x="171" y="114"/>
                  </a:cubicBezTo>
                  <a:cubicBezTo>
                    <a:pt x="171" y="115"/>
                    <a:pt x="171" y="117"/>
                    <a:pt x="170" y="118"/>
                  </a:cubicBezTo>
                  <a:cubicBezTo>
                    <a:pt x="167" y="118"/>
                    <a:pt x="163" y="117"/>
                    <a:pt x="160" y="118"/>
                  </a:cubicBezTo>
                  <a:cubicBezTo>
                    <a:pt x="160" y="118"/>
                    <a:pt x="160" y="119"/>
                    <a:pt x="159" y="119"/>
                  </a:cubicBezTo>
                  <a:cubicBezTo>
                    <a:pt x="159" y="121"/>
                    <a:pt x="160" y="122"/>
                    <a:pt x="160" y="124"/>
                  </a:cubicBezTo>
                  <a:cubicBezTo>
                    <a:pt x="160" y="125"/>
                    <a:pt x="159" y="126"/>
                    <a:pt x="159" y="127"/>
                  </a:cubicBezTo>
                  <a:cubicBezTo>
                    <a:pt x="159" y="128"/>
                    <a:pt x="159" y="130"/>
                    <a:pt x="160" y="131"/>
                  </a:cubicBezTo>
                  <a:cubicBezTo>
                    <a:pt x="161" y="131"/>
                    <a:pt x="161" y="132"/>
                    <a:pt x="162" y="132"/>
                  </a:cubicBezTo>
                  <a:cubicBezTo>
                    <a:pt x="163" y="132"/>
                    <a:pt x="164" y="133"/>
                    <a:pt x="165" y="134"/>
                  </a:cubicBezTo>
                  <a:cubicBezTo>
                    <a:pt x="166" y="133"/>
                    <a:pt x="166" y="132"/>
                    <a:pt x="168" y="132"/>
                  </a:cubicBezTo>
                  <a:cubicBezTo>
                    <a:pt x="169" y="132"/>
                    <a:pt x="169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1" y="130"/>
                    <a:pt x="172" y="130"/>
                    <a:pt x="172" y="129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3" y="128"/>
                    <a:pt x="173" y="127"/>
                    <a:pt x="173" y="125"/>
                  </a:cubicBezTo>
                  <a:cubicBezTo>
                    <a:pt x="174" y="124"/>
                    <a:pt x="174" y="123"/>
                    <a:pt x="175" y="123"/>
                  </a:cubicBezTo>
                  <a:cubicBezTo>
                    <a:pt x="175" y="123"/>
                    <a:pt x="176" y="122"/>
                    <a:pt x="176" y="122"/>
                  </a:cubicBezTo>
                  <a:cubicBezTo>
                    <a:pt x="177" y="122"/>
                    <a:pt x="177" y="121"/>
                    <a:pt x="177" y="121"/>
                  </a:cubicBezTo>
                  <a:cubicBezTo>
                    <a:pt x="177" y="119"/>
                    <a:pt x="178" y="118"/>
                    <a:pt x="179" y="118"/>
                  </a:cubicBezTo>
                  <a:cubicBezTo>
                    <a:pt x="180" y="118"/>
                    <a:pt x="181" y="119"/>
                    <a:pt x="182" y="119"/>
                  </a:cubicBezTo>
                  <a:cubicBezTo>
                    <a:pt x="183" y="118"/>
                    <a:pt x="184" y="117"/>
                    <a:pt x="186" y="116"/>
                  </a:cubicBezTo>
                  <a:cubicBezTo>
                    <a:pt x="187" y="117"/>
                    <a:pt x="188" y="118"/>
                    <a:pt x="188" y="119"/>
                  </a:cubicBezTo>
                  <a:cubicBezTo>
                    <a:pt x="189" y="121"/>
                    <a:pt x="190" y="122"/>
                    <a:pt x="191" y="123"/>
                  </a:cubicBezTo>
                  <a:cubicBezTo>
                    <a:pt x="193" y="124"/>
                    <a:pt x="195" y="125"/>
                    <a:pt x="195" y="128"/>
                  </a:cubicBezTo>
                  <a:cubicBezTo>
                    <a:pt x="195" y="128"/>
                    <a:pt x="195" y="129"/>
                    <a:pt x="194" y="129"/>
                  </a:cubicBezTo>
                  <a:cubicBezTo>
                    <a:pt x="194" y="130"/>
                    <a:pt x="193" y="129"/>
                    <a:pt x="193" y="130"/>
                  </a:cubicBezTo>
                  <a:cubicBezTo>
                    <a:pt x="193" y="131"/>
                    <a:pt x="194" y="131"/>
                    <a:pt x="194" y="132"/>
                  </a:cubicBezTo>
                  <a:cubicBezTo>
                    <a:pt x="195" y="131"/>
                    <a:pt x="195" y="131"/>
                    <a:pt x="195" y="130"/>
                  </a:cubicBezTo>
                  <a:cubicBezTo>
                    <a:pt x="196" y="130"/>
                    <a:pt x="197" y="130"/>
                    <a:pt x="197" y="129"/>
                  </a:cubicBezTo>
                  <a:cubicBezTo>
                    <a:pt x="197" y="128"/>
                    <a:pt x="197" y="127"/>
                    <a:pt x="197" y="126"/>
                  </a:cubicBezTo>
                  <a:cubicBezTo>
                    <a:pt x="197" y="126"/>
                    <a:pt x="199" y="126"/>
                    <a:pt x="199" y="125"/>
                  </a:cubicBezTo>
                  <a:cubicBezTo>
                    <a:pt x="198" y="123"/>
                    <a:pt x="196" y="123"/>
                    <a:pt x="195" y="122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5" y="121"/>
                    <a:pt x="195" y="122"/>
                    <a:pt x="194" y="121"/>
                  </a:cubicBezTo>
                  <a:cubicBezTo>
                    <a:pt x="193" y="121"/>
                    <a:pt x="193" y="120"/>
                    <a:pt x="193" y="119"/>
                  </a:cubicBezTo>
                  <a:cubicBezTo>
                    <a:pt x="192" y="118"/>
                    <a:pt x="189" y="116"/>
                    <a:pt x="191" y="114"/>
                  </a:cubicBezTo>
                  <a:cubicBezTo>
                    <a:pt x="193" y="115"/>
                    <a:pt x="194" y="117"/>
                    <a:pt x="196" y="118"/>
                  </a:cubicBezTo>
                  <a:cubicBezTo>
                    <a:pt x="197" y="119"/>
                    <a:pt x="197" y="119"/>
                    <a:pt x="198" y="120"/>
                  </a:cubicBezTo>
                  <a:cubicBezTo>
                    <a:pt x="199" y="120"/>
                    <a:pt x="200" y="121"/>
                    <a:pt x="201" y="122"/>
                  </a:cubicBezTo>
                  <a:cubicBezTo>
                    <a:pt x="201" y="123"/>
                    <a:pt x="201" y="124"/>
                    <a:pt x="201" y="125"/>
                  </a:cubicBezTo>
                  <a:cubicBezTo>
                    <a:pt x="201" y="126"/>
                    <a:pt x="202" y="127"/>
                    <a:pt x="202" y="128"/>
                  </a:cubicBezTo>
                  <a:cubicBezTo>
                    <a:pt x="203" y="129"/>
                    <a:pt x="203" y="132"/>
                    <a:pt x="205" y="132"/>
                  </a:cubicBezTo>
                  <a:cubicBezTo>
                    <a:pt x="206" y="131"/>
                    <a:pt x="208" y="132"/>
                    <a:pt x="208" y="130"/>
                  </a:cubicBezTo>
                  <a:cubicBezTo>
                    <a:pt x="209" y="128"/>
                    <a:pt x="206" y="128"/>
                    <a:pt x="206" y="126"/>
                  </a:cubicBezTo>
                  <a:cubicBezTo>
                    <a:pt x="207" y="125"/>
                    <a:pt x="208" y="124"/>
                    <a:pt x="209" y="124"/>
                  </a:cubicBezTo>
                  <a:cubicBezTo>
                    <a:pt x="210" y="124"/>
                    <a:pt x="211" y="125"/>
                    <a:pt x="211" y="126"/>
                  </a:cubicBezTo>
                  <a:cubicBezTo>
                    <a:pt x="212" y="128"/>
                    <a:pt x="212" y="130"/>
                    <a:pt x="212" y="131"/>
                  </a:cubicBezTo>
                  <a:cubicBezTo>
                    <a:pt x="213" y="131"/>
                    <a:pt x="213" y="131"/>
                    <a:pt x="213" y="132"/>
                  </a:cubicBezTo>
                  <a:cubicBezTo>
                    <a:pt x="214" y="132"/>
                    <a:pt x="214" y="132"/>
                    <a:pt x="214" y="133"/>
                  </a:cubicBezTo>
                  <a:cubicBezTo>
                    <a:pt x="214" y="133"/>
                    <a:pt x="215" y="133"/>
                    <a:pt x="215" y="133"/>
                  </a:cubicBezTo>
                  <a:cubicBezTo>
                    <a:pt x="216" y="134"/>
                    <a:pt x="217" y="133"/>
                    <a:pt x="218" y="133"/>
                  </a:cubicBezTo>
                  <a:cubicBezTo>
                    <a:pt x="219" y="133"/>
                    <a:pt x="220" y="134"/>
                    <a:pt x="221" y="134"/>
                  </a:cubicBezTo>
                  <a:cubicBezTo>
                    <a:pt x="222" y="134"/>
                    <a:pt x="223" y="133"/>
                    <a:pt x="224" y="133"/>
                  </a:cubicBezTo>
                  <a:cubicBezTo>
                    <a:pt x="225" y="133"/>
                    <a:pt x="224" y="134"/>
                    <a:pt x="224" y="135"/>
                  </a:cubicBezTo>
                  <a:cubicBezTo>
                    <a:pt x="225" y="138"/>
                    <a:pt x="224" y="140"/>
                    <a:pt x="224" y="142"/>
                  </a:cubicBezTo>
                  <a:cubicBezTo>
                    <a:pt x="223" y="143"/>
                    <a:pt x="222" y="143"/>
                    <a:pt x="222" y="143"/>
                  </a:cubicBezTo>
                  <a:cubicBezTo>
                    <a:pt x="220" y="144"/>
                    <a:pt x="219" y="143"/>
                    <a:pt x="218" y="143"/>
                  </a:cubicBezTo>
                  <a:cubicBezTo>
                    <a:pt x="217" y="143"/>
                    <a:pt x="217" y="144"/>
                    <a:pt x="216" y="144"/>
                  </a:cubicBezTo>
                  <a:cubicBezTo>
                    <a:pt x="214" y="144"/>
                    <a:pt x="213" y="144"/>
                    <a:pt x="212" y="143"/>
                  </a:cubicBezTo>
                  <a:cubicBezTo>
                    <a:pt x="212" y="143"/>
                    <a:pt x="212" y="143"/>
                    <a:pt x="211" y="143"/>
                  </a:cubicBezTo>
                  <a:cubicBezTo>
                    <a:pt x="211" y="143"/>
                    <a:pt x="210" y="143"/>
                    <a:pt x="210" y="143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6" y="141"/>
                    <a:pt x="204" y="140"/>
                    <a:pt x="203" y="140"/>
                  </a:cubicBezTo>
                  <a:cubicBezTo>
                    <a:pt x="202" y="141"/>
                    <a:pt x="202" y="142"/>
                    <a:pt x="201" y="142"/>
                  </a:cubicBezTo>
                  <a:cubicBezTo>
                    <a:pt x="202" y="145"/>
                    <a:pt x="200" y="145"/>
                    <a:pt x="198" y="144"/>
                  </a:cubicBezTo>
                  <a:cubicBezTo>
                    <a:pt x="196" y="144"/>
                    <a:pt x="196" y="143"/>
                    <a:pt x="195" y="142"/>
                  </a:cubicBezTo>
                  <a:cubicBezTo>
                    <a:pt x="194" y="142"/>
                    <a:pt x="194" y="141"/>
                    <a:pt x="193" y="141"/>
                  </a:cubicBezTo>
                  <a:cubicBezTo>
                    <a:pt x="193" y="141"/>
                    <a:pt x="190" y="140"/>
                    <a:pt x="190" y="140"/>
                  </a:cubicBezTo>
                  <a:cubicBezTo>
                    <a:pt x="189" y="139"/>
                    <a:pt x="188" y="139"/>
                    <a:pt x="188" y="138"/>
                  </a:cubicBezTo>
                  <a:cubicBezTo>
                    <a:pt x="188" y="136"/>
                    <a:pt x="189" y="133"/>
                    <a:pt x="188" y="132"/>
                  </a:cubicBezTo>
                  <a:cubicBezTo>
                    <a:pt x="187" y="131"/>
                    <a:pt x="186" y="131"/>
                    <a:pt x="185" y="131"/>
                  </a:cubicBezTo>
                  <a:cubicBezTo>
                    <a:pt x="182" y="132"/>
                    <a:pt x="180" y="132"/>
                    <a:pt x="178" y="132"/>
                  </a:cubicBezTo>
                  <a:cubicBezTo>
                    <a:pt x="177" y="132"/>
                    <a:pt x="176" y="132"/>
                    <a:pt x="175" y="132"/>
                  </a:cubicBezTo>
                  <a:cubicBezTo>
                    <a:pt x="174" y="132"/>
                    <a:pt x="174" y="133"/>
                    <a:pt x="174" y="133"/>
                  </a:cubicBezTo>
                  <a:cubicBezTo>
                    <a:pt x="173" y="133"/>
                    <a:pt x="172" y="134"/>
                    <a:pt x="171" y="134"/>
                  </a:cubicBezTo>
                  <a:cubicBezTo>
                    <a:pt x="170" y="134"/>
                    <a:pt x="170" y="135"/>
                    <a:pt x="169" y="135"/>
                  </a:cubicBezTo>
                  <a:cubicBezTo>
                    <a:pt x="168" y="135"/>
                    <a:pt x="167" y="135"/>
                    <a:pt x="166" y="135"/>
                  </a:cubicBezTo>
                  <a:cubicBezTo>
                    <a:pt x="166" y="135"/>
                    <a:pt x="165" y="134"/>
                    <a:pt x="164" y="134"/>
                  </a:cubicBezTo>
                  <a:cubicBezTo>
                    <a:pt x="163" y="135"/>
                    <a:pt x="163" y="137"/>
                    <a:pt x="162" y="138"/>
                  </a:cubicBezTo>
                  <a:cubicBezTo>
                    <a:pt x="162" y="138"/>
                    <a:pt x="161" y="139"/>
                    <a:pt x="160" y="139"/>
                  </a:cubicBezTo>
                  <a:cubicBezTo>
                    <a:pt x="159" y="140"/>
                    <a:pt x="159" y="140"/>
                    <a:pt x="158" y="142"/>
                  </a:cubicBezTo>
                  <a:cubicBezTo>
                    <a:pt x="158" y="142"/>
                    <a:pt x="158" y="143"/>
                    <a:pt x="158" y="143"/>
                  </a:cubicBezTo>
                  <a:cubicBezTo>
                    <a:pt x="158" y="144"/>
                    <a:pt x="158" y="145"/>
                    <a:pt x="158" y="146"/>
                  </a:cubicBezTo>
                  <a:cubicBezTo>
                    <a:pt x="158" y="147"/>
                    <a:pt x="155" y="149"/>
                    <a:pt x="155" y="150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53" y="152"/>
                    <a:pt x="152" y="152"/>
                    <a:pt x="151" y="153"/>
                  </a:cubicBezTo>
                  <a:cubicBezTo>
                    <a:pt x="151" y="154"/>
                    <a:pt x="151" y="154"/>
                    <a:pt x="150" y="155"/>
                  </a:cubicBezTo>
                  <a:cubicBezTo>
                    <a:pt x="149" y="156"/>
                    <a:pt x="149" y="157"/>
                    <a:pt x="148" y="158"/>
                  </a:cubicBezTo>
                  <a:cubicBezTo>
                    <a:pt x="148" y="160"/>
                    <a:pt x="147" y="160"/>
                    <a:pt x="147" y="162"/>
                  </a:cubicBezTo>
                  <a:cubicBezTo>
                    <a:pt x="147" y="164"/>
                    <a:pt x="147" y="164"/>
                    <a:pt x="147" y="166"/>
                  </a:cubicBezTo>
                  <a:cubicBezTo>
                    <a:pt x="148" y="167"/>
                    <a:pt x="148" y="169"/>
                    <a:pt x="148" y="172"/>
                  </a:cubicBezTo>
                  <a:cubicBezTo>
                    <a:pt x="148" y="173"/>
                    <a:pt x="147" y="175"/>
                    <a:pt x="147" y="176"/>
                  </a:cubicBezTo>
                  <a:cubicBezTo>
                    <a:pt x="147" y="176"/>
                    <a:pt x="148" y="179"/>
                    <a:pt x="148" y="180"/>
                  </a:cubicBezTo>
                  <a:cubicBezTo>
                    <a:pt x="148" y="180"/>
                    <a:pt x="149" y="181"/>
                    <a:pt x="149" y="181"/>
                  </a:cubicBezTo>
                  <a:cubicBezTo>
                    <a:pt x="149" y="181"/>
                    <a:pt x="149" y="181"/>
                    <a:pt x="149" y="182"/>
                  </a:cubicBezTo>
                  <a:cubicBezTo>
                    <a:pt x="149" y="182"/>
                    <a:pt x="150" y="182"/>
                    <a:pt x="150" y="182"/>
                  </a:cubicBezTo>
                  <a:cubicBezTo>
                    <a:pt x="150" y="182"/>
                    <a:pt x="150" y="182"/>
                    <a:pt x="150" y="183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51" y="183"/>
                    <a:pt x="151" y="184"/>
                    <a:pt x="151" y="185"/>
                  </a:cubicBezTo>
                  <a:cubicBezTo>
                    <a:pt x="152" y="186"/>
                    <a:pt x="152" y="187"/>
                    <a:pt x="153" y="188"/>
                  </a:cubicBezTo>
                  <a:cubicBezTo>
                    <a:pt x="154" y="190"/>
                    <a:pt x="156" y="191"/>
                    <a:pt x="157" y="192"/>
                  </a:cubicBezTo>
                  <a:cubicBezTo>
                    <a:pt x="158" y="194"/>
                    <a:pt x="159" y="195"/>
                    <a:pt x="161" y="195"/>
                  </a:cubicBezTo>
                  <a:cubicBezTo>
                    <a:pt x="162" y="195"/>
                    <a:pt x="163" y="194"/>
                    <a:pt x="165" y="194"/>
                  </a:cubicBezTo>
                  <a:cubicBezTo>
                    <a:pt x="166" y="194"/>
                    <a:pt x="166" y="194"/>
                    <a:pt x="168" y="195"/>
                  </a:cubicBezTo>
                  <a:cubicBezTo>
                    <a:pt x="169" y="194"/>
                    <a:pt x="172" y="193"/>
                    <a:pt x="174" y="193"/>
                  </a:cubicBezTo>
                  <a:cubicBezTo>
                    <a:pt x="175" y="192"/>
                    <a:pt x="176" y="191"/>
                    <a:pt x="178" y="191"/>
                  </a:cubicBezTo>
                  <a:cubicBezTo>
                    <a:pt x="180" y="192"/>
                    <a:pt x="180" y="194"/>
                    <a:pt x="181" y="195"/>
                  </a:cubicBezTo>
                  <a:cubicBezTo>
                    <a:pt x="183" y="196"/>
                    <a:pt x="183" y="195"/>
                    <a:pt x="184" y="195"/>
                  </a:cubicBezTo>
                  <a:cubicBezTo>
                    <a:pt x="187" y="196"/>
                    <a:pt x="187" y="198"/>
                    <a:pt x="186" y="200"/>
                  </a:cubicBezTo>
                  <a:cubicBezTo>
                    <a:pt x="186" y="201"/>
                    <a:pt x="186" y="201"/>
                    <a:pt x="186" y="202"/>
                  </a:cubicBezTo>
                  <a:cubicBezTo>
                    <a:pt x="186" y="203"/>
                    <a:pt x="185" y="204"/>
                    <a:pt x="185" y="206"/>
                  </a:cubicBezTo>
                  <a:cubicBezTo>
                    <a:pt x="186" y="207"/>
                    <a:pt x="187" y="208"/>
                    <a:pt x="188" y="209"/>
                  </a:cubicBezTo>
                  <a:cubicBezTo>
                    <a:pt x="189" y="212"/>
                    <a:pt x="190" y="214"/>
                    <a:pt x="191" y="217"/>
                  </a:cubicBezTo>
                  <a:cubicBezTo>
                    <a:pt x="192" y="219"/>
                    <a:pt x="191" y="220"/>
                    <a:pt x="192" y="222"/>
                  </a:cubicBezTo>
                  <a:cubicBezTo>
                    <a:pt x="192" y="223"/>
                    <a:pt x="192" y="224"/>
                    <a:pt x="192" y="226"/>
                  </a:cubicBezTo>
                  <a:cubicBezTo>
                    <a:pt x="192" y="227"/>
                    <a:pt x="191" y="228"/>
                    <a:pt x="191" y="230"/>
                  </a:cubicBezTo>
                  <a:cubicBezTo>
                    <a:pt x="190" y="230"/>
                    <a:pt x="191" y="231"/>
                    <a:pt x="190" y="231"/>
                  </a:cubicBezTo>
                  <a:cubicBezTo>
                    <a:pt x="190" y="232"/>
                    <a:pt x="190" y="233"/>
                    <a:pt x="189" y="233"/>
                  </a:cubicBezTo>
                  <a:cubicBezTo>
                    <a:pt x="189" y="235"/>
                    <a:pt x="190" y="236"/>
                    <a:pt x="189" y="238"/>
                  </a:cubicBezTo>
                  <a:cubicBezTo>
                    <a:pt x="191" y="239"/>
                    <a:pt x="191" y="241"/>
                    <a:pt x="191" y="243"/>
                  </a:cubicBezTo>
                  <a:cubicBezTo>
                    <a:pt x="192" y="244"/>
                    <a:pt x="192" y="244"/>
                    <a:pt x="193" y="245"/>
                  </a:cubicBezTo>
                  <a:cubicBezTo>
                    <a:pt x="193" y="248"/>
                    <a:pt x="193" y="251"/>
                    <a:pt x="194" y="254"/>
                  </a:cubicBezTo>
                  <a:cubicBezTo>
                    <a:pt x="194" y="256"/>
                    <a:pt x="194" y="257"/>
                    <a:pt x="195" y="258"/>
                  </a:cubicBezTo>
                  <a:cubicBezTo>
                    <a:pt x="196" y="258"/>
                    <a:pt x="196" y="259"/>
                    <a:pt x="196" y="260"/>
                  </a:cubicBezTo>
                  <a:cubicBezTo>
                    <a:pt x="197" y="261"/>
                    <a:pt x="197" y="262"/>
                    <a:pt x="197" y="262"/>
                  </a:cubicBezTo>
                  <a:cubicBezTo>
                    <a:pt x="197" y="263"/>
                    <a:pt x="198" y="264"/>
                    <a:pt x="198" y="265"/>
                  </a:cubicBezTo>
                  <a:cubicBezTo>
                    <a:pt x="198" y="266"/>
                    <a:pt x="197" y="267"/>
                    <a:pt x="197" y="268"/>
                  </a:cubicBezTo>
                  <a:cubicBezTo>
                    <a:pt x="197" y="269"/>
                    <a:pt x="198" y="270"/>
                    <a:pt x="199" y="270"/>
                  </a:cubicBezTo>
                  <a:cubicBezTo>
                    <a:pt x="200" y="271"/>
                    <a:pt x="202" y="269"/>
                    <a:pt x="204" y="269"/>
                  </a:cubicBezTo>
                  <a:cubicBezTo>
                    <a:pt x="207" y="269"/>
                    <a:pt x="207" y="269"/>
                    <a:pt x="209" y="269"/>
                  </a:cubicBezTo>
                  <a:cubicBezTo>
                    <a:pt x="210" y="268"/>
                    <a:pt x="210" y="268"/>
                    <a:pt x="211" y="267"/>
                  </a:cubicBezTo>
                  <a:cubicBezTo>
                    <a:pt x="212" y="266"/>
                    <a:pt x="213" y="265"/>
                    <a:pt x="214" y="263"/>
                  </a:cubicBezTo>
                  <a:cubicBezTo>
                    <a:pt x="214" y="263"/>
                    <a:pt x="215" y="263"/>
                    <a:pt x="215" y="262"/>
                  </a:cubicBezTo>
                  <a:cubicBezTo>
                    <a:pt x="215" y="262"/>
                    <a:pt x="215" y="261"/>
                    <a:pt x="216" y="261"/>
                  </a:cubicBezTo>
                  <a:cubicBezTo>
                    <a:pt x="217" y="259"/>
                    <a:pt x="217" y="259"/>
                    <a:pt x="218" y="257"/>
                  </a:cubicBezTo>
                  <a:cubicBezTo>
                    <a:pt x="218" y="256"/>
                    <a:pt x="218" y="254"/>
                    <a:pt x="218" y="253"/>
                  </a:cubicBezTo>
                  <a:cubicBezTo>
                    <a:pt x="219" y="251"/>
                    <a:pt x="221" y="251"/>
                    <a:pt x="222" y="250"/>
                  </a:cubicBezTo>
                  <a:cubicBezTo>
                    <a:pt x="222" y="246"/>
                    <a:pt x="222" y="244"/>
                    <a:pt x="221" y="242"/>
                  </a:cubicBezTo>
                  <a:cubicBezTo>
                    <a:pt x="222" y="240"/>
                    <a:pt x="223" y="239"/>
                    <a:pt x="224" y="238"/>
                  </a:cubicBezTo>
                  <a:cubicBezTo>
                    <a:pt x="225" y="237"/>
                    <a:pt x="226" y="237"/>
                    <a:pt x="227" y="236"/>
                  </a:cubicBezTo>
                  <a:cubicBezTo>
                    <a:pt x="227" y="236"/>
                    <a:pt x="227" y="236"/>
                    <a:pt x="228" y="236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9" y="235"/>
                    <a:pt x="229" y="234"/>
                    <a:pt x="230" y="234"/>
                  </a:cubicBezTo>
                  <a:cubicBezTo>
                    <a:pt x="230" y="233"/>
                    <a:pt x="230" y="232"/>
                    <a:pt x="230" y="230"/>
                  </a:cubicBezTo>
                  <a:cubicBezTo>
                    <a:pt x="230" y="228"/>
                    <a:pt x="230" y="226"/>
                    <a:pt x="230" y="223"/>
                  </a:cubicBezTo>
                  <a:cubicBezTo>
                    <a:pt x="230" y="223"/>
                    <a:pt x="229" y="222"/>
                    <a:pt x="229" y="220"/>
                  </a:cubicBezTo>
                  <a:cubicBezTo>
                    <a:pt x="229" y="220"/>
                    <a:pt x="229" y="218"/>
                    <a:pt x="229" y="217"/>
                  </a:cubicBezTo>
                  <a:cubicBezTo>
                    <a:pt x="229" y="216"/>
                    <a:pt x="229" y="215"/>
                    <a:pt x="229" y="214"/>
                  </a:cubicBezTo>
                  <a:cubicBezTo>
                    <a:pt x="229" y="213"/>
                    <a:pt x="229" y="212"/>
                    <a:pt x="230" y="211"/>
                  </a:cubicBezTo>
                  <a:cubicBezTo>
                    <a:pt x="230" y="210"/>
                    <a:pt x="231" y="209"/>
                    <a:pt x="232" y="208"/>
                  </a:cubicBezTo>
                  <a:cubicBezTo>
                    <a:pt x="232" y="208"/>
                    <a:pt x="233" y="207"/>
                    <a:pt x="233" y="206"/>
                  </a:cubicBezTo>
                  <a:cubicBezTo>
                    <a:pt x="233" y="206"/>
                    <a:pt x="233" y="205"/>
                    <a:pt x="234" y="205"/>
                  </a:cubicBezTo>
                  <a:cubicBezTo>
                    <a:pt x="234" y="204"/>
                    <a:pt x="234" y="204"/>
                    <a:pt x="235" y="204"/>
                  </a:cubicBezTo>
                  <a:cubicBezTo>
                    <a:pt x="235" y="203"/>
                    <a:pt x="236" y="202"/>
                    <a:pt x="236" y="201"/>
                  </a:cubicBezTo>
                  <a:cubicBezTo>
                    <a:pt x="236" y="201"/>
                    <a:pt x="237" y="201"/>
                    <a:pt x="237" y="201"/>
                  </a:cubicBezTo>
                  <a:cubicBezTo>
                    <a:pt x="237" y="201"/>
                    <a:pt x="237" y="201"/>
                    <a:pt x="237" y="200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40" y="199"/>
                    <a:pt x="241" y="197"/>
                    <a:pt x="242" y="195"/>
                  </a:cubicBezTo>
                  <a:cubicBezTo>
                    <a:pt x="243" y="195"/>
                    <a:pt x="243" y="194"/>
                    <a:pt x="243" y="194"/>
                  </a:cubicBezTo>
                  <a:cubicBezTo>
                    <a:pt x="243" y="193"/>
                    <a:pt x="244" y="193"/>
                    <a:pt x="244" y="192"/>
                  </a:cubicBezTo>
                  <a:cubicBezTo>
                    <a:pt x="244" y="192"/>
                    <a:pt x="244" y="191"/>
                    <a:pt x="244" y="190"/>
                  </a:cubicBezTo>
                  <a:cubicBezTo>
                    <a:pt x="245" y="188"/>
                    <a:pt x="246" y="187"/>
                    <a:pt x="246" y="186"/>
                  </a:cubicBezTo>
                  <a:cubicBezTo>
                    <a:pt x="247" y="185"/>
                    <a:pt x="247" y="183"/>
                    <a:pt x="247" y="182"/>
                  </a:cubicBezTo>
                  <a:cubicBezTo>
                    <a:pt x="246" y="181"/>
                    <a:pt x="245" y="182"/>
                    <a:pt x="245" y="182"/>
                  </a:cubicBezTo>
                  <a:cubicBezTo>
                    <a:pt x="244" y="182"/>
                    <a:pt x="243" y="182"/>
                    <a:pt x="243" y="182"/>
                  </a:cubicBezTo>
                  <a:cubicBezTo>
                    <a:pt x="242" y="183"/>
                    <a:pt x="241" y="183"/>
                    <a:pt x="240" y="183"/>
                  </a:cubicBezTo>
                  <a:cubicBezTo>
                    <a:pt x="239" y="184"/>
                    <a:pt x="238" y="183"/>
                    <a:pt x="237" y="183"/>
                  </a:cubicBezTo>
                  <a:cubicBezTo>
                    <a:pt x="236" y="183"/>
                    <a:pt x="236" y="182"/>
                    <a:pt x="236" y="181"/>
                  </a:cubicBezTo>
                  <a:cubicBezTo>
                    <a:pt x="236" y="180"/>
                    <a:pt x="237" y="180"/>
                    <a:pt x="238" y="179"/>
                  </a:cubicBezTo>
                  <a:cubicBezTo>
                    <a:pt x="239" y="179"/>
                    <a:pt x="240" y="178"/>
                    <a:pt x="241" y="177"/>
                  </a:cubicBezTo>
                  <a:cubicBezTo>
                    <a:pt x="241" y="177"/>
                    <a:pt x="242" y="177"/>
                    <a:pt x="242" y="177"/>
                  </a:cubicBezTo>
                  <a:cubicBezTo>
                    <a:pt x="244" y="176"/>
                    <a:pt x="245" y="176"/>
                    <a:pt x="245" y="176"/>
                  </a:cubicBezTo>
                  <a:cubicBezTo>
                    <a:pt x="247" y="175"/>
                    <a:pt x="248" y="174"/>
                    <a:pt x="249" y="173"/>
                  </a:cubicBezTo>
                  <a:cubicBezTo>
                    <a:pt x="250" y="172"/>
                    <a:pt x="250" y="172"/>
                    <a:pt x="251" y="171"/>
                  </a:cubicBezTo>
                  <a:cubicBezTo>
                    <a:pt x="251" y="171"/>
                    <a:pt x="252" y="170"/>
                    <a:pt x="252" y="170"/>
                  </a:cubicBezTo>
                  <a:cubicBezTo>
                    <a:pt x="252" y="170"/>
                    <a:pt x="253" y="170"/>
                    <a:pt x="254" y="169"/>
                  </a:cubicBezTo>
                  <a:cubicBezTo>
                    <a:pt x="254" y="169"/>
                    <a:pt x="255" y="168"/>
                    <a:pt x="255" y="167"/>
                  </a:cubicBezTo>
                  <a:cubicBezTo>
                    <a:pt x="256" y="167"/>
                    <a:pt x="256" y="166"/>
                    <a:pt x="257" y="165"/>
                  </a:cubicBezTo>
                  <a:cubicBezTo>
                    <a:pt x="260" y="163"/>
                    <a:pt x="261" y="161"/>
                    <a:pt x="258" y="158"/>
                  </a:cubicBezTo>
                  <a:cubicBezTo>
                    <a:pt x="257" y="158"/>
                    <a:pt x="256" y="158"/>
                    <a:pt x="255" y="157"/>
                  </a:cubicBezTo>
                  <a:cubicBezTo>
                    <a:pt x="255" y="157"/>
                    <a:pt x="254" y="156"/>
                    <a:pt x="253" y="156"/>
                  </a:cubicBezTo>
                  <a:cubicBezTo>
                    <a:pt x="252" y="157"/>
                    <a:pt x="251" y="157"/>
                    <a:pt x="250" y="157"/>
                  </a:cubicBezTo>
                  <a:cubicBezTo>
                    <a:pt x="248" y="157"/>
                    <a:pt x="247" y="156"/>
                    <a:pt x="246" y="155"/>
                  </a:cubicBezTo>
                  <a:cubicBezTo>
                    <a:pt x="246" y="154"/>
                    <a:pt x="245" y="152"/>
                    <a:pt x="244" y="151"/>
                  </a:cubicBezTo>
                  <a:cubicBezTo>
                    <a:pt x="244" y="150"/>
                    <a:pt x="243" y="150"/>
                    <a:pt x="243" y="149"/>
                  </a:cubicBezTo>
                  <a:cubicBezTo>
                    <a:pt x="243" y="148"/>
                    <a:pt x="242" y="148"/>
                    <a:pt x="243" y="147"/>
                  </a:cubicBezTo>
                  <a:cubicBezTo>
                    <a:pt x="243" y="146"/>
                    <a:pt x="244" y="146"/>
                    <a:pt x="244" y="146"/>
                  </a:cubicBezTo>
                  <a:cubicBezTo>
                    <a:pt x="246" y="146"/>
                    <a:pt x="246" y="148"/>
                    <a:pt x="247" y="148"/>
                  </a:cubicBezTo>
                  <a:cubicBezTo>
                    <a:pt x="247" y="149"/>
                    <a:pt x="247" y="150"/>
                    <a:pt x="248" y="150"/>
                  </a:cubicBezTo>
                  <a:cubicBezTo>
                    <a:pt x="248" y="151"/>
                    <a:pt x="249" y="151"/>
                    <a:pt x="249" y="152"/>
                  </a:cubicBezTo>
                  <a:cubicBezTo>
                    <a:pt x="250" y="153"/>
                    <a:pt x="250" y="153"/>
                    <a:pt x="251" y="153"/>
                  </a:cubicBezTo>
                  <a:cubicBezTo>
                    <a:pt x="252" y="153"/>
                    <a:pt x="254" y="152"/>
                    <a:pt x="255" y="152"/>
                  </a:cubicBezTo>
                  <a:cubicBezTo>
                    <a:pt x="256" y="153"/>
                    <a:pt x="257" y="154"/>
                    <a:pt x="257" y="154"/>
                  </a:cubicBezTo>
                  <a:cubicBezTo>
                    <a:pt x="258" y="154"/>
                    <a:pt x="259" y="155"/>
                    <a:pt x="259" y="155"/>
                  </a:cubicBezTo>
                  <a:cubicBezTo>
                    <a:pt x="260" y="155"/>
                    <a:pt x="261" y="155"/>
                    <a:pt x="262" y="155"/>
                  </a:cubicBezTo>
                  <a:cubicBezTo>
                    <a:pt x="262" y="155"/>
                    <a:pt x="262" y="155"/>
                    <a:pt x="262" y="155"/>
                  </a:cubicBezTo>
                  <a:cubicBezTo>
                    <a:pt x="262" y="156"/>
                    <a:pt x="262" y="156"/>
                    <a:pt x="262" y="157"/>
                  </a:cubicBezTo>
                  <a:cubicBezTo>
                    <a:pt x="262" y="157"/>
                    <a:pt x="263" y="159"/>
                    <a:pt x="264" y="160"/>
                  </a:cubicBezTo>
                  <a:cubicBezTo>
                    <a:pt x="264" y="160"/>
                    <a:pt x="265" y="160"/>
                    <a:pt x="265" y="161"/>
                  </a:cubicBezTo>
                  <a:cubicBezTo>
                    <a:pt x="265" y="162"/>
                    <a:pt x="265" y="163"/>
                    <a:pt x="265" y="163"/>
                  </a:cubicBezTo>
                  <a:cubicBezTo>
                    <a:pt x="265" y="164"/>
                    <a:pt x="265" y="165"/>
                    <a:pt x="266" y="165"/>
                  </a:cubicBezTo>
                  <a:cubicBezTo>
                    <a:pt x="267" y="165"/>
                    <a:pt x="268" y="164"/>
                    <a:pt x="269" y="165"/>
                  </a:cubicBezTo>
                  <a:cubicBezTo>
                    <a:pt x="269" y="166"/>
                    <a:pt x="269" y="166"/>
                    <a:pt x="269" y="167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69" y="170"/>
                    <a:pt x="269" y="171"/>
                    <a:pt x="269" y="172"/>
                  </a:cubicBezTo>
                  <a:cubicBezTo>
                    <a:pt x="269" y="174"/>
                    <a:pt x="270" y="175"/>
                    <a:pt x="270" y="177"/>
                  </a:cubicBezTo>
                  <a:cubicBezTo>
                    <a:pt x="270" y="179"/>
                    <a:pt x="270" y="181"/>
                    <a:pt x="271" y="182"/>
                  </a:cubicBezTo>
                  <a:cubicBezTo>
                    <a:pt x="271" y="183"/>
                    <a:pt x="272" y="184"/>
                    <a:pt x="272" y="186"/>
                  </a:cubicBezTo>
                  <a:cubicBezTo>
                    <a:pt x="272" y="187"/>
                    <a:pt x="272" y="188"/>
                    <a:pt x="273" y="188"/>
                  </a:cubicBezTo>
                  <a:cubicBezTo>
                    <a:pt x="274" y="188"/>
                    <a:pt x="274" y="188"/>
                    <a:pt x="275" y="187"/>
                  </a:cubicBezTo>
                  <a:cubicBezTo>
                    <a:pt x="275" y="187"/>
                    <a:pt x="276" y="187"/>
                    <a:pt x="276" y="186"/>
                  </a:cubicBezTo>
                  <a:cubicBezTo>
                    <a:pt x="276" y="185"/>
                    <a:pt x="276" y="185"/>
                    <a:pt x="277" y="185"/>
                  </a:cubicBezTo>
                  <a:cubicBezTo>
                    <a:pt x="277" y="184"/>
                    <a:pt x="276" y="184"/>
                    <a:pt x="276" y="184"/>
                  </a:cubicBezTo>
                  <a:cubicBezTo>
                    <a:pt x="276" y="184"/>
                    <a:pt x="277" y="182"/>
                    <a:pt x="277" y="181"/>
                  </a:cubicBezTo>
                  <a:cubicBezTo>
                    <a:pt x="278" y="179"/>
                    <a:pt x="277" y="178"/>
                    <a:pt x="278" y="176"/>
                  </a:cubicBezTo>
                  <a:cubicBezTo>
                    <a:pt x="279" y="175"/>
                    <a:pt x="280" y="174"/>
                    <a:pt x="281" y="173"/>
                  </a:cubicBezTo>
                  <a:cubicBezTo>
                    <a:pt x="281" y="172"/>
                    <a:pt x="282" y="172"/>
                    <a:pt x="282" y="172"/>
                  </a:cubicBezTo>
                  <a:cubicBezTo>
                    <a:pt x="284" y="170"/>
                    <a:pt x="285" y="168"/>
                    <a:pt x="287" y="167"/>
                  </a:cubicBezTo>
                  <a:cubicBezTo>
                    <a:pt x="287" y="166"/>
                    <a:pt x="288" y="165"/>
                    <a:pt x="289" y="165"/>
                  </a:cubicBezTo>
                  <a:cubicBezTo>
                    <a:pt x="291" y="165"/>
                    <a:pt x="292" y="164"/>
                    <a:pt x="293" y="163"/>
                  </a:cubicBezTo>
                  <a:cubicBezTo>
                    <a:pt x="294" y="164"/>
                    <a:pt x="294" y="165"/>
                    <a:pt x="294" y="167"/>
                  </a:cubicBezTo>
                  <a:cubicBezTo>
                    <a:pt x="295" y="168"/>
                    <a:pt x="296" y="169"/>
                    <a:pt x="297" y="171"/>
                  </a:cubicBezTo>
                  <a:cubicBezTo>
                    <a:pt x="297" y="172"/>
                    <a:pt x="298" y="172"/>
                    <a:pt x="299" y="172"/>
                  </a:cubicBezTo>
                  <a:cubicBezTo>
                    <a:pt x="299" y="172"/>
                    <a:pt x="299" y="173"/>
                    <a:pt x="300" y="173"/>
                  </a:cubicBezTo>
                  <a:cubicBezTo>
                    <a:pt x="300" y="174"/>
                    <a:pt x="300" y="174"/>
                    <a:pt x="300" y="175"/>
                  </a:cubicBezTo>
                  <a:cubicBezTo>
                    <a:pt x="300" y="176"/>
                    <a:pt x="301" y="176"/>
                    <a:pt x="301" y="177"/>
                  </a:cubicBezTo>
                  <a:cubicBezTo>
                    <a:pt x="301" y="177"/>
                    <a:pt x="301" y="178"/>
                    <a:pt x="301" y="179"/>
                  </a:cubicBezTo>
                  <a:cubicBezTo>
                    <a:pt x="301" y="179"/>
                    <a:pt x="301" y="180"/>
                    <a:pt x="301" y="180"/>
                  </a:cubicBezTo>
                  <a:cubicBezTo>
                    <a:pt x="301" y="181"/>
                    <a:pt x="301" y="182"/>
                    <a:pt x="301" y="183"/>
                  </a:cubicBezTo>
                  <a:cubicBezTo>
                    <a:pt x="301" y="184"/>
                    <a:pt x="302" y="184"/>
                    <a:pt x="302" y="185"/>
                  </a:cubicBezTo>
                  <a:cubicBezTo>
                    <a:pt x="301" y="186"/>
                    <a:pt x="301" y="188"/>
                    <a:pt x="301" y="189"/>
                  </a:cubicBezTo>
                  <a:cubicBezTo>
                    <a:pt x="301" y="190"/>
                    <a:pt x="302" y="191"/>
                    <a:pt x="302" y="193"/>
                  </a:cubicBezTo>
                  <a:cubicBezTo>
                    <a:pt x="303" y="193"/>
                    <a:pt x="302" y="194"/>
                    <a:pt x="303" y="195"/>
                  </a:cubicBezTo>
                  <a:cubicBezTo>
                    <a:pt x="303" y="196"/>
                    <a:pt x="303" y="196"/>
                    <a:pt x="303" y="197"/>
                  </a:cubicBezTo>
                  <a:cubicBezTo>
                    <a:pt x="303" y="198"/>
                    <a:pt x="303" y="198"/>
                    <a:pt x="303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5" y="201"/>
                    <a:pt x="306" y="201"/>
                  </a:cubicBezTo>
                  <a:cubicBezTo>
                    <a:pt x="307" y="200"/>
                    <a:pt x="306" y="199"/>
                    <a:pt x="306" y="198"/>
                  </a:cubicBezTo>
                  <a:cubicBezTo>
                    <a:pt x="306" y="197"/>
                    <a:pt x="306" y="197"/>
                    <a:pt x="306" y="196"/>
                  </a:cubicBezTo>
                  <a:cubicBezTo>
                    <a:pt x="306" y="195"/>
                    <a:pt x="305" y="194"/>
                    <a:pt x="305" y="193"/>
                  </a:cubicBezTo>
                  <a:cubicBezTo>
                    <a:pt x="304" y="192"/>
                    <a:pt x="304" y="192"/>
                    <a:pt x="304" y="191"/>
                  </a:cubicBezTo>
                  <a:cubicBezTo>
                    <a:pt x="303" y="191"/>
                    <a:pt x="303" y="191"/>
                    <a:pt x="303" y="190"/>
                  </a:cubicBezTo>
                  <a:cubicBezTo>
                    <a:pt x="303" y="190"/>
                    <a:pt x="303" y="189"/>
                    <a:pt x="303" y="189"/>
                  </a:cubicBezTo>
                  <a:cubicBezTo>
                    <a:pt x="302" y="187"/>
                    <a:pt x="302" y="186"/>
                    <a:pt x="303" y="184"/>
                  </a:cubicBezTo>
                  <a:cubicBezTo>
                    <a:pt x="303" y="183"/>
                    <a:pt x="303" y="182"/>
                    <a:pt x="304" y="181"/>
                  </a:cubicBezTo>
                  <a:cubicBezTo>
                    <a:pt x="305" y="182"/>
                    <a:pt x="306" y="183"/>
                    <a:pt x="306" y="184"/>
                  </a:cubicBezTo>
                  <a:cubicBezTo>
                    <a:pt x="307" y="185"/>
                    <a:pt x="307" y="186"/>
                    <a:pt x="308" y="186"/>
                  </a:cubicBezTo>
                  <a:cubicBezTo>
                    <a:pt x="309" y="187"/>
                    <a:pt x="308" y="187"/>
                    <a:pt x="308" y="187"/>
                  </a:cubicBezTo>
                  <a:cubicBezTo>
                    <a:pt x="309" y="188"/>
                    <a:pt x="311" y="187"/>
                    <a:pt x="312" y="187"/>
                  </a:cubicBezTo>
                  <a:cubicBezTo>
                    <a:pt x="310" y="196"/>
                    <a:pt x="308" y="206"/>
                    <a:pt x="304" y="215"/>
                  </a:cubicBezTo>
                  <a:cubicBezTo>
                    <a:pt x="304" y="215"/>
                    <a:pt x="303" y="214"/>
                    <a:pt x="303" y="214"/>
                  </a:cubicBezTo>
                  <a:cubicBezTo>
                    <a:pt x="303" y="213"/>
                    <a:pt x="303" y="212"/>
                    <a:pt x="303" y="211"/>
                  </a:cubicBezTo>
                  <a:cubicBezTo>
                    <a:pt x="304" y="209"/>
                    <a:pt x="303" y="209"/>
                    <a:pt x="302" y="208"/>
                  </a:cubicBezTo>
                  <a:cubicBezTo>
                    <a:pt x="302" y="207"/>
                    <a:pt x="302" y="207"/>
                    <a:pt x="302" y="206"/>
                  </a:cubicBezTo>
                  <a:cubicBezTo>
                    <a:pt x="301" y="205"/>
                    <a:pt x="301" y="205"/>
                    <a:pt x="300" y="204"/>
                  </a:cubicBezTo>
                  <a:cubicBezTo>
                    <a:pt x="300" y="204"/>
                    <a:pt x="299" y="203"/>
                    <a:pt x="299" y="202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8" y="202"/>
                    <a:pt x="299" y="201"/>
                    <a:pt x="299" y="201"/>
                  </a:cubicBezTo>
                  <a:cubicBezTo>
                    <a:pt x="298" y="200"/>
                    <a:pt x="298" y="199"/>
                    <a:pt x="297" y="199"/>
                  </a:cubicBezTo>
                  <a:cubicBezTo>
                    <a:pt x="296" y="198"/>
                    <a:pt x="296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200"/>
                    <a:pt x="296" y="201"/>
                    <a:pt x="296" y="203"/>
                  </a:cubicBezTo>
                  <a:cubicBezTo>
                    <a:pt x="296" y="204"/>
                    <a:pt x="296" y="204"/>
                    <a:pt x="296" y="205"/>
                  </a:cubicBezTo>
                  <a:cubicBezTo>
                    <a:pt x="297" y="206"/>
                    <a:pt x="298" y="207"/>
                    <a:pt x="298" y="208"/>
                  </a:cubicBezTo>
                  <a:cubicBezTo>
                    <a:pt x="299" y="209"/>
                    <a:pt x="299" y="209"/>
                    <a:pt x="299" y="210"/>
                  </a:cubicBezTo>
                  <a:cubicBezTo>
                    <a:pt x="299" y="211"/>
                    <a:pt x="300" y="212"/>
                    <a:pt x="300" y="213"/>
                  </a:cubicBezTo>
                  <a:cubicBezTo>
                    <a:pt x="300" y="213"/>
                    <a:pt x="301" y="214"/>
                    <a:pt x="301" y="214"/>
                  </a:cubicBezTo>
                  <a:cubicBezTo>
                    <a:pt x="301" y="214"/>
                    <a:pt x="301" y="215"/>
                    <a:pt x="301" y="21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01" y="216"/>
                    <a:pt x="301" y="216"/>
                  </a:cubicBezTo>
                  <a:cubicBezTo>
                    <a:pt x="301" y="216"/>
                    <a:pt x="302" y="216"/>
                    <a:pt x="302" y="216"/>
                  </a:cubicBezTo>
                  <a:cubicBezTo>
                    <a:pt x="303" y="217"/>
                    <a:pt x="303" y="217"/>
                    <a:pt x="303" y="217"/>
                  </a:cubicBezTo>
                  <a:cubicBezTo>
                    <a:pt x="298" y="232"/>
                    <a:pt x="290" y="246"/>
                    <a:pt x="280" y="258"/>
                  </a:cubicBezTo>
                  <a:cubicBezTo>
                    <a:pt x="279" y="257"/>
                    <a:pt x="279" y="257"/>
                    <a:pt x="278" y="256"/>
                  </a:cubicBezTo>
                  <a:cubicBezTo>
                    <a:pt x="278" y="254"/>
                    <a:pt x="278" y="252"/>
                    <a:pt x="277" y="252"/>
                  </a:cubicBezTo>
                  <a:cubicBezTo>
                    <a:pt x="276" y="253"/>
                    <a:pt x="276" y="254"/>
                    <a:pt x="276" y="255"/>
                  </a:cubicBezTo>
                  <a:cubicBezTo>
                    <a:pt x="275" y="255"/>
                    <a:pt x="275" y="256"/>
                    <a:pt x="275" y="257"/>
                  </a:cubicBezTo>
                  <a:cubicBezTo>
                    <a:pt x="275" y="258"/>
                    <a:pt x="275" y="258"/>
                    <a:pt x="275" y="259"/>
                  </a:cubicBezTo>
                  <a:cubicBezTo>
                    <a:pt x="275" y="259"/>
                    <a:pt x="274" y="260"/>
                    <a:pt x="274" y="261"/>
                  </a:cubicBezTo>
                  <a:cubicBezTo>
                    <a:pt x="273" y="262"/>
                    <a:pt x="273" y="263"/>
                    <a:pt x="272" y="263"/>
                  </a:cubicBezTo>
                  <a:cubicBezTo>
                    <a:pt x="271" y="263"/>
                    <a:pt x="270" y="261"/>
                    <a:pt x="269" y="260"/>
                  </a:cubicBezTo>
                  <a:cubicBezTo>
                    <a:pt x="269" y="260"/>
                    <a:pt x="268" y="260"/>
                    <a:pt x="267" y="260"/>
                  </a:cubicBezTo>
                  <a:cubicBezTo>
                    <a:pt x="266" y="259"/>
                    <a:pt x="267" y="257"/>
                    <a:pt x="268" y="256"/>
                  </a:cubicBezTo>
                  <a:cubicBezTo>
                    <a:pt x="268" y="255"/>
                    <a:pt x="269" y="255"/>
                    <a:pt x="269" y="254"/>
                  </a:cubicBezTo>
                  <a:cubicBezTo>
                    <a:pt x="269" y="253"/>
                    <a:pt x="267" y="253"/>
                    <a:pt x="266" y="253"/>
                  </a:cubicBezTo>
                  <a:cubicBezTo>
                    <a:pt x="265" y="253"/>
                    <a:pt x="263" y="252"/>
                    <a:pt x="262" y="253"/>
                  </a:cubicBezTo>
                  <a:cubicBezTo>
                    <a:pt x="261" y="253"/>
                    <a:pt x="261" y="254"/>
                    <a:pt x="260" y="254"/>
                  </a:cubicBezTo>
                  <a:cubicBezTo>
                    <a:pt x="259" y="256"/>
                    <a:pt x="259" y="257"/>
                    <a:pt x="257" y="258"/>
                  </a:cubicBezTo>
                  <a:cubicBezTo>
                    <a:pt x="256" y="258"/>
                    <a:pt x="255" y="257"/>
                    <a:pt x="254" y="257"/>
                  </a:cubicBezTo>
                  <a:cubicBezTo>
                    <a:pt x="253" y="257"/>
                    <a:pt x="249" y="261"/>
                    <a:pt x="248" y="262"/>
                  </a:cubicBezTo>
                  <a:cubicBezTo>
                    <a:pt x="248" y="262"/>
                    <a:pt x="247" y="262"/>
                    <a:pt x="247" y="263"/>
                  </a:cubicBezTo>
                  <a:cubicBezTo>
                    <a:pt x="247" y="263"/>
                    <a:pt x="247" y="263"/>
                    <a:pt x="246" y="264"/>
                  </a:cubicBezTo>
                  <a:cubicBezTo>
                    <a:pt x="246" y="265"/>
                    <a:pt x="246" y="265"/>
                    <a:pt x="246" y="266"/>
                  </a:cubicBezTo>
                  <a:cubicBezTo>
                    <a:pt x="245" y="267"/>
                    <a:pt x="245" y="268"/>
                    <a:pt x="244" y="268"/>
                  </a:cubicBezTo>
                  <a:cubicBezTo>
                    <a:pt x="242" y="268"/>
                    <a:pt x="242" y="268"/>
                    <a:pt x="241" y="268"/>
                  </a:cubicBezTo>
                  <a:cubicBezTo>
                    <a:pt x="239" y="269"/>
                    <a:pt x="238" y="270"/>
                    <a:pt x="236" y="271"/>
                  </a:cubicBezTo>
                  <a:cubicBezTo>
                    <a:pt x="235" y="272"/>
                    <a:pt x="234" y="273"/>
                    <a:pt x="233" y="274"/>
                  </a:cubicBezTo>
                  <a:cubicBezTo>
                    <a:pt x="232" y="277"/>
                    <a:pt x="231" y="280"/>
                    <a:pt x="232" y="282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5"/>
                    <a:pt x="232" y="285"/>
                    <a:pt x="232" y="285"/>
                  </a:cubicBezTo>
                  <a:cubicBezTo>
                    <a:pt x="232" y="286"/>
                    <a:pt x="233" y="286"/>
                    <a:pt x="233" y="286"/>
                  </a:cubicBezTo>
                  <a:cubicBezTo>
                    <a:pt x="233" y="287"/>
                    <a:pt x="232" y="288"/>
                    <a:pt x="232" y="288"/>
                  </a:cubicBezTo>
                  <a:cubicBezTo>
                    <a:pt x="232" y="289"/>
                    <a:pt x="232" y="290"/>
                    <a:pt x="232" y="291"/>
                  </a:cubicBezTo>
                  <a:cubicBezTo>
                    <a:pt x="232" y="293"/>
                    <a:pt x="231" y="294"/>
                    <a:pt x="231" y="295"/>
                  </a:cubicBezTo>
                  <a:cubicBezTo>
                    <a:pt x="231" y="296"/>
                    <a:pt x="232" y="296"/>
                    <a:pt x="232" y="297"/>
                  </a:cubicBezTo>
                  <a:cubicBezTo>
                    <a:pt x="211" y="308"/>
                    <a:pt x="188" y="314"/>
                    <a:pt x="162" y="314"/>
                  </a:cubicBezTo>
                  <a:cubicBezTo>
                    <a:pt x="134" y="314"/>
                    <a:pt x="108" y="306"/>
                    <a:pt x="86" y="293"/>
                  </a:cubicBezTo>
                  <a:close/>
                  <a:moveTo>
                    <a:pt x="226" y="161"/>
                  </a:moveTo>
                  <a:cubicBezTo>
                    <a:pt x="226" y="160"/>
                    <a:pt x="225" y="160"/>
                    <a:pt x="225" y="159"/>
                  </a:cubicBezTo>
                  <a:cubicBezTo>
                    <a:pt x="225" y="158"/>
                    <a:pt x="225" y="157"/>
                    <a:pt x="224" y="157"/>
                  </a:cubicBezTo>
                  <a:cubicBezTo>
                    <a:pt x="224" y="156"/>
                    <a:pt x="224" y="155"/>
                    <a:pt x="223" y="154"/>
                  </a:cubicBezTo>
                  <a:cubicBezTo>
                    <a:pt x="222" y="154"/>
                    <a:pt x="222" y="151"/>
                    <a:pt x="221" y="150"/>
                  </a:cubicBezTo>
                  <a:cubicBezTo>
                    <a:pt x="221" y="150"/>
                    <a:pt x="222" y="149"/>
                    <a:pt x="221" y="149"/>
                  </a:cubicBezTo>
                  <a:cubicBezTo>
                    <a:pt x="222" y="149"/>
                    <a:pt x="222" y="149"/>
                    <a:pt x="222" y="149"/>
                  </a:cubicBezTo>
                  <a:cubicBezTo>
                    <a:pt x="223" y="149"/>
                    <a:pt x="224" y="150"/>
                    <a:pt x="224" y="151"/>
                  </a:cubicBezTo>
                  <a:cubicBezTo>
                    <a:pt x="224" y="151"/>
                    <a:pt x="225" y="151"/>
                    <a:pt x="225" y="151"/>
                  </a:cubicBezTo>
                  <a:cubicBezTo>
                    <a:pt x="225" y="152"/>
                    <a:pt x="226" y="153"/>
                    <a:pt x="226" y="154"/>
                  </a:cubicBezTo>
                  <a:cubicBezTo>
                    <a:pt x="227" y="154"/>
                    <a:pt x="227" y="155"/>
                    <a:pt x="227" y="156"/>
                  </a:cubicBezTo>
                  <a:cubicBezTo>
                    <a:pt x="228" y="157"/>
                    <a:pt x="229" y="158"/>
                    <a:pt x="230" y="160"/>
                  </a:cubicBezTo>
                  <a:cubicBezTo>
                    <a:pt x="230" y="161"/>
                    <a:pt x="229" y="162"/>
                    <a:pt x="229" y="162"/>
                  </a:cubicBezTo>
                  <a:cubicBezTo>
                    <a:pt x="229" y="163"/>
                    <a:pt x="230" y="164"/>
                    <a:pt x="230" y="164"/>
                  </a:cubicBezTo>
                  <a:cubicBezTo>
                    <a:pt x="230" y="166"/>
                    <a:pt x="232" y="166"/>
                    <a:pt x="233" y="167"/>
                  </a:cubicBezTo>
                  <a:cubicBezTo>
                    <a:pt x="233" y="168"/>
                    <a:pt x="233" y="169"/>
                    <a:pt x="233" y="169"/>
                  </a:cubicBezTo>
                  <a:cubicBezTo>
                    <a:pt x="233" y="170"/>
                    <a:pt x="234" y="170"/>
                    <a:pt x="234" y="171"/>
                  </a:cubicBezTo>
                  <a:cubicBezTo>
                    <a:pt x="235" y="172"/>
                    <a:pt x="235" y="173"/>
                    <a:pt x="235" y="174"/>
                  </a:cubicBezTo>
                  <a:cubicBezTo>
                    <a:pt x="236" y="175"/>
                    <a:pt x="237" y="177"/>
                    <a:pt x="235" y="178"/>
                  </a:cubicBezTo>
                  <a:cubicBezTo>
                    <a:pt x="234" y="178"/>
                    <a:pt x="233" y="176"/>
                    <a:pt x="232" y="175"/>
                  </a:cubicBezTo>
                  <a:cubicBezTo>
                    <a:pt x="231" y="174"/>
                    <a:pt x="229" y="173"/>
                    <a:pt x="230" y="170"/>
                  </a:cubicBezTo>
                  <a:cubicBezTo>
                    <a:pt x="229" y="169"/>
                    <a:pt x="228" y="168"/>
                    <a:pt x="227" y="166"/>
                  </a:cubicBezTo>
                  <a:cubicBezTo>
                    <a:pt x="227" y="164"/>
                    <a:pt x="227" y="162"/>
                    <a:pt x="226" y="161"/>
                  </a:cubicBezTo>
                  <a:close/>
                  <a:moveTo>
                    <a:pt x="223" y="113"/>
                  </a:moveTo>
                  <a:cubicBezTo>
                    <a:pt x="223" y="112"/>
                    <a:pt x="224" y="112"/>
                    <a:pt x="225" y="111"/>
                  </a:cubicBezTo>
                  <a:cubicBezTo>
                    <a:pt x="226" y="111"/>
                    <a:pt x="227" y="110"/>
                    <a:pt x="227" y="110"/>
                  </a:cubicBezTo>
                  <a:cubicBezTo>
                    <a:pt x="228" y="110"/>
                    <a:pt x="229" y="110"/>
                    <a:pt x="229" y="110"/>
                  </a:cubicBezTo>
                  <a:cubicBezTo>
                    <a:pt x="229" y="113"/>
                    <a:pt x="227" y="113"/>
                    <a:pt x="226" y="115"/>
                  </a:cubicBezTo>
                  <a:cubicBezTo>
                    <a:pt x="227" y="115"/>
                    <a:pt x="228" y="116"/>
                    <a:pt x="228" y="117"/>
                  </a:cubicBezTo>
                  <a:cubicBezTo>
                    <a:pt x="229" y="117"/>
                    <a:pt x="230" y="118"/>
                    <a:pt x="230" y="119"/>
                  </a:cubicBezTo>
                  <a:cubicBezTo>
                    <a:pt x="231" y="119"/>
                    <a:pt x="231" y="119"/>
                    <a:pt x="232" y="120"/>
                  </a:cubicBezTo>
                  <a:cubicBezTo>
                    <a:pt x="232" y="120"/>
                    <a:pt x="233" y="121"/>
                    <a:pt x="233" y="121"/>
                  </a:cubicBezTo>
                  <a:cubicBezTo>
                    <a:pt x="233" y="123"/>
                    <a:pt x="229" y="124"/>
                    <a:pt x="227" y="123"/>
                  </a:cubicBezTo>
                  <a:cubicBezTo>
                    <a:pt x="227" y="123"/>
                    <a:pt x="227" y="123"/>
                    <a:pt x="227" y="123"/>
                  </a:cubicBezTo>
                  <a:cubicBezTo>
                    <a:pt x="227" y="123"/>
                    <a:pt x="226" y="123"/>
                    <a:pt x="226" y="123"/>
                  </a:cubicBezTo>
                  <a:cubicBezTo>
                    <a:pt x="225" y="122"/>
                    <a:pt x="224" y="122"/>
                    <a:pt x="224" y="122"/>
                  </a:cubicBezTo>
                  <a:cubicBezTo>
                    <a:pt x="222" y="122"/>
                    <a:pt x="221" y="122"/>
                    <a:pt x="220" y="122"/>
                  </a:cubicBezTo>
                  <a:cubicBezTo>
                    <a:pt x="220" y="122"/>
                    <a:pt x="219" y="123"/>
                    <a:pt x="218" y="123"/>
                  </a:cubicBezTo>
                  <a:cubicBezTo>
                    <a:pt x="217" y="123"/>
                    <a:pt x="216" y="123"/>
                    <a:pt x="215" y="123"/>
                  </a:cubicBezTo>
                  <a:cubicBezTo>
                    <a:pt x="214" y="122"/>
                    <a:pt x="213" y="122"/>
                    <a:pt x="213" y="121"/>
                  </a:cubicBezTo>
                  <a:cubicBezTo>
                    <a:pt x="213" y="120"/>
                    <a:pt x="214" y="118"/>
                    <a:pt x="215" y="116"/>
                  </a:cubicBezTo>
                  <a:cubicBezTo>
                    <a:pt x="216" y="113"/>
                    <a:pt x="217" y="111"/>
                    <a:pt x="219" y="113"/>
                  </a:cubicBezTo>
                  <a:cubicBezTo>
                    <a:pt x="220" y="114"/>
                    <a:pt x="220" y="114"/>
                    <a:pt x="220" y="115"/>
                  </a:cubicBezTo>
                  <a:cubicBezTo>
                    <a:pt x="221" y="116"/>
                    <a:pt x="221" y="116"/>
                    <a:pt x="221" y="117"/>
                  </a:cubicBezTo>
                  <a:cubicBezTo>
                    <a:pt x="223" y="117"/>
                    <a:pt x="224" y="116"/>
                    <a:pt x="224" y="115"/>
                  </a:cubicBezTo>
                  <a:cubicBezTo>
                    <a:pt x="225" y="114"/>
                    <a:pt x="223" y="114"/>
                    <a:pt x="223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淘宝-想搞设计PPT(倒卖必究)-179"/>
            <p:cNvSpPr/>
            <p:nvPr/>
          </p:nvSpPr>
          <p:spPr bwMode="auto">
            <a:xfrm>
              <a:off x="8635153" y="4221989"/>
              <a:ext cx="18603" cy="36565"/>
            </a:xfrm>
            <a:custGeom>
              <a:avLst/>
              <a:gdLst>
                <a:gd name="T0" fmla="*/ 1 w 12"/>
                <a:gd name="T1" fmla="*/ 23 h 24"/>
                <a:gd name="T2" fmla="*/ 3 w 12"/>
                <a:gd name="T3" fmla="*/ 24 h 24"/>
                <a:gd name="T4" fmla="*/ 6 w 12"/>
                <a:gd name="T5" fmla="*/ 21 h 24"/>
                <a:gd name="T6" fmla="*/ 8 w 12"/>
                <a:gd name="T7" fmla="*/ 15 h 24"/>
                <a:gd name="T8" fmla="*/ 9 w 12"/>
                <a:gd name="T9" fmla="*/ 12 h 24"/>
                <a:gd name="T10" fmla="*/ 10 w 12"/>
                <a:gd name="T11" fmla="*/ 10 h 24"/>
                <a:gd name="T12" fmla="*/ 10 w 12"/>
                <a:gd name="T13" fmla="*/ 9 h 24"/>
                <a:gd name="T14" fmla="*/ 12 w 12"/>
                <a:gd name="T15" fmla="*/ 5 h 24"/>
                <a:gd name="T16" fmla="*/ 10 w 12"/>
                <a:gd name="T17" fmla="*/ 0 h 24"/>
                <a:gd name="T18" fmla="*/ 10 w 12"/>
                <a:gd name="T19" fmla="*/ 0 h 24"/>
                <a:gd name="T20" fmla="*/ 9 w 12"/>
                <a:gd name="T21" fmla="*/ 1 h 24"/>
                <a:gd name="T22" fmla="*/ 7 w 12"/>
                <a:gd name="T23" fmla="*/ 3 h 24"/>
                <a:gd name="T24" fmla="*/ 7 w 12"/>
                <a:gd name="T25" fmla="*/ 4 h 24"/>
                <a:gd name="T26" fmla="*/ 4 w 12"/>
                <a:gd name="T27" fmla="*/ 6 h 24"/>
                <a:gd name="T28" fmla="*/ 2 w 12"/>
                <a:gd name="T29" fmla="*/ 7 h 24"/>
                <a:gd name="T30" fmla="*/ 2 w 12"/>
                <a:gd name="T31" fmla="*/ 8 h 24"/>
                <a:gd name="T32" fmla="*/ 2 w 12"/>
                <a:gd name="T33" fmla="*/ 13 h 24"/>
                <a:gd name="T34" fmla="*/ 0 w 12"/>
                <a:gd name="T35" fmla="*/ 18 h 24"/>
                <a:gd name="T36" fmla="*/ 1 w 12"/>
                <a:gd name="T37" fmla="*/ 22 h 24"/>
                <a:gd name="T38" fmla="*/ 1 w 12"/>
                <a:gd name="T3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4">
                  <a:moveTo>
                    <a:pt x="1" y="23"/>
                  </a:moveTo>
                  <a:cubicBezTo>
                    <a:pt x="2" y="24"/>
                    <a:pt x="2" y="24"/>
                    <a:pt x="3" y="24"/>
                  </a:cubicBezTo>
                  <a:cubicBezTo>
                    <a:pt x="5" y="24"/>
                    <a:pt x="6" y="23"/>
                    <a:pt x="6" y="21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14"/>
                    <a:pt x="8" y="13"/>
                    <a:pt x="9" y="12"/>
                  </a:cubicBezTo>
                  <a:cubicBezTo>
                    <a:pt x="9" y="11"/>
                    <a:pt x="9" y="11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2" y="11"/>
                    <a:pt x="2" y="13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淘宝-想搞设计PPT(倒卖必究)-180"/>
            <p:cNvSpPr/>
            <p:nvPr/>
          </p:nvSpPr>
          <p:spPr bwMode="auto">
            <a:xfrm>
              <a:off x="8465159" y="3905093"/>
              <a:ext cx="86601" cy="84677"/>
            </a:xfrm>
            <a:custGeom>
              <a:avLst/>
              <a:gdLst>
                <a:gd name="T0" fmla="*/ 29 w 57"/>
                <a:gd name="T1" fmla="*/ 44 h 56"/>
                <a:gd name="T2" fmla="*/ 33 w 57"/>
                <a:gd name="T3" fmla="*/ 43 h 56"/>
                <a:gd name="T4" fmla="*/ 37 w 57"/>
                <a:gd name="T5" fmla="*/ 40 h 56"/>
                <a:gd name="T6" fmla="*/ 40 w 57"/>
                <a:gd name="T7" fmla="*/ 37 h 56"/>
                <a:gd name="T8" fmla="*/ 42 w 57"/>
                <a:gd name="T9" fmla="*/ 37 h 56"/>
                <a:gd name="T10" fmla="*/ 46 w 57"/>
                <a:gd name="T11" fmla="*/ 36 h 56"/>
                <a:gd name="T12" fmla="*/ 50 w 57"/>
                <a:gd name="T13" fmla="*/ 31 h 56"/>
                <a:gd name="T14" fmla="*/ 51 w 57"/>
                <a:gd name="T15" fmla="*/ 27 h 56"/>
                <a:gd name="T16" fmla="*/ 52 w 57"/>
                <a:gd name="T17" fmla="*/ 20 h 56"/>
                <a:gd name="T18" fmla="*/ 53 w 57"/>
                <a:gd name="T19" fmla="*/ 14 h 56"/>
                <a:gd name="T20" fmla="*/ 55 w 57"/>
                <a:gd name="T21" fmla="*/ 11 h 56"/>
                <a:gd name="T22" fmla="*/ 57 w 57"/>
                <a:gd name="T23" fmla="*/ 8 h 56"/>
                <a:gd name="T24" fmla="*/ 55 w 57"/>
                <a:gd name="T25" fmla="*/ 5 h 56"/>
                <a:gd name="T26" fmla="*/ 53 w 57"/>
                <a:gd name="T27" fmla="*/ 6 h 56"/>
                <a:gd name="T28" fmla="*/ 52 w 57"/>
                <a:gd name="T29" fmla="*/ 3 h 56"/>
                <a:gd name="T30" fmla="*/ 48 w 57"/>
                <a:gd name="T31" fmla="*/ 0 h 56"/>
                <a:gd name="T32" fmla="*/ 45 w 57"/>
                <a:gd name="T33" fmla="*/ 0 h 56"/>
                <a:gd name="T34" fmla="*/ 37 w 57"/>
                <a:gd name="T35" fmla="*/ 0 h 56"/>
                <a:gd name="T36" fmla="*/ 32 w 57"/>
                <a:gd name="T37" fmla="*/ 2 h 56"/>
                <a:gd name="T38" fmla="*/ 29 w 57"/>
                <a:gd name="T39" fmla="*/ 4 h 56"/>
                <a:gd name="T40" fmla="*/ 27 w 57"/>
                <a:gd name="T41" fmla="*/ 6 h 56"/>
                <a:gd name="T42" fmla="*/ 25 w 57"/>
                <a:gd name="T43" fmla="*/ 5 h 56"/>
                <a:gd name="T44" fmla="*/ 20 w 57"/>
                <a:gd name="T45" fmla="*/ 5 h 56"/>
                <a:gd name="T46" fmla="*/ 17 w 57"/>
                <a:gd name="T47" fmla="*/ 6 h 56"/>
                <a:gd name="T48" fmla="*/ 13 w 57"/>
                <a:gd name="T49" fmla="*/ 8 h 56"/>
                <a:gd name="T50" fmla="*/ 11 w 57"/>
                <a:gd name="T51" fmla="*/ 9 h 56"/>
                <a:gd name="T52" fmla="*/ 9 w 57"/>
                <a:gd name="T53" fmla="*/ 10 h 56"/>
                <a:gd name="T54" fmla="*/ 8 w 57"/>
                <a:gd name="T55" fmla="*/ 13 h 56"/>
                <a:gd name="T56" fmla="*/ 2 w 57"/>
                <a:gd name="T57" fmla="*/ 16 h 56"/>
                <a:gd name="T58" fmla="*/ 1 w 57"/>
                <a:gd name="T59" fmla="*/ 19 h 56"/>
                <a:gd name="T60" fmla="*/ 2 w 57"/>
                <a:gd name="T61" fmla="*/ 23 h 56"/>
                <a:gd name="T62" fmla="*/ 8 w 57"/>
                <a:gd name="T63" fmla="*/ 22 h 56"/>
                <a:gd name="T64" fmla="*/ 11 w 57"/>
                <a:gd name="T65" fmla="*/ 22 h 56"/>
                <a:gd name="T66" fmla="*/ 13 w 57"/>
                <a:gd name="T67" fmla="*/ 25 h 56"/>
                <a:gd name="T68" fmla="*/ 14 w 57"/>
                <a:gd name="T69" fmla="*/ 26 h 56"/>
                <a:gd name="T70" fmla="*/ 14 w 57"/>
                <a:gd name="T71" fmla="*/ 27 h 56"/>
                <a:gd name="T72" fmla="*/ 17 w 57"/>
                <a:gd name="T73" fmla="*/ 32 h 56"/>
                <a:gd name="T74" fmla="*/ 18 w 57"/>
                <a:gd name="T75" fmla="*/ 37 h 56"/>
                <a:gd name="T76" fmla="*/ 16 w 57"/>
                <a:gd name="T77" fmla="*/ 39 h 56"/>
                <a:gd name="T78" fmla="*/ 14 w 57"/>
                <a:gd name="T79" fmla="*/ 43 h 56"/>
                <a:gd name="T80" fmla="*/ 15 w 57"/>
                <a:gd name="T81" fmla="*/ 46 h 56"/>
                <a:gd name="T82" fmla="*/ 16 w 57"/>
                <a:gd name="T83" fmla="*/ 50 h 56"/>
                <a:gd name="T84" fmla="*/ 18 w 57"/>
                <a:gd name="T85" fmla="*/ 52 h 56"/>
                <a:gd name="T86" fmla="*/ 21 w 57"/>
                <a:gd name="T87" fmla="*/ 54 h 56"/>
                <a:gd name="T88" fmla="*/ 25 w 57"/>
                <a:gd name="T89" fmla="*/ 53 h 56"/>
                <a:gd name="T90" fmla="*/ 26 w 57"/>
                <a:gd name="T91" fmla="*/ 50 h 56"/>
                <a:gd name="T92" fmla="*/ 28 w 57"/>
                <a:gd name="T93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" h="56">
                  <a:moveTo>
                    <a:pt x="28" y="47"/>
                  </a:moveTo>
                  <a:cubicBezTo>
                    <a:pt x="28" y="47"/>
                    <a:pt x="28" y="46"/>
                    <a:pt x="29" y="44"/>
                  </a:cubicBezTo>
                  <a:cubicBezTo>
                    <a:pt x="29" y="44"/>
                    <a:pt x="29" y="44"/>
                    <a:pt x="30" y="44"/>
                  </a:cubicBezTo>
                  <a:cubicBezTo>
                    <a:pt x="31" y="43"/>
                    <a:pt x="32" y="44"/>
                    <a:pt x="33" y="43"/>
                  </a:cubicBezTo>
                  <a:cubicBezTo>
                    <a:pt x="34" y="43"/>
                    <a:pt x="34" y="42"/>
                    <a:pt x="35" y="42"/>
                  </a:cubicBezTo>
                  <a:cubicBezTo>
                    <a:pt x="35" y="41"/>
                    <a:pt x="36" y="41"/>
                    <a:pt x="37" y="40"/>
                  </a:cubicBezTo>
                  <a:cubicBezTo>
                    <a:pt x="37" y="40"/>
                    <a:pt x="38" y="39"/>
                    <a:pt x="38" y="39"/>
                  </a:cubicBezTo>
                  <a:cubicBezTo>
                    <a:pt x="39" y="38"/>
                    <a:pt x="39" y="38"/>
                    <a:pt x="40" y="37"/>
                  </a:cubicBezTo>
                  <a:cubicBezTo>
                    <a:pt x="40" y="37"/>
                    <a:pt x="41" y="37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3" y="37"/>
                    <a:pt x="44" y="37"/>
                    <a:pt x="45" y="36"/>
                  </a:cubicBezTo>
                  <a:cubicBezTo>
                    <a:pt x="45" y="36"/>
                    <a:pt x="45" y="36"/>
                    <a:pt x="46" y="36"/>
                  </a:cubicBezTo>
                  <a:cubicBezTo>
                    <a:pt x="47" y="35"/>
                    <a:pt x="47" y="35"/>
                    <a:pt x="48" y="34"/>
                  </a:cubicBezTo>
                  <a:cubicBezTo>
                    <a:pt x="49" y="33"/>
                    <a:pt x="50" y="32"/>
                    <a:pt x="50" y="31"/>
                  </a:cubicBezTo>
                  <a:cubicBezTo>
                    <a:pt x="50" y="31"/>
                    <a:pt x="49" y="30"/>
                    <a:pt x="49" y="30"/>
                  </a:cubicBezTo>
                  <a:cubicBezTo>
                    <a:pt x="50" y="29"/>
                    <a:pt x="51" y="29"/>
                    <a:pt x="51" y="27"/>
                  </a:cubicBezTo>
                  <a:cubicBezTo>
                    <a:pt x="51" y="26"/>
                    <a:pt x="51" y="25"/>
                    <a:pt x="51" y="23"/>
                  </a:cubicBezTo>
                  <a:cubicBezTo>
                    <a:pt x="52" y="22"/>
                    <a:pt x="52" y="21"/>
                    <a:pt x="52" y="20"/>
                  </a:cubicBezTo>
                  <a:cubicBezTo>
                    <a:pt x="52" y="19"/>
                    <a:pt x="51" y="19"/>
                    <a:pt x="51" y="18"/>
                  </a:cubicBezTo>
                  <a:cubicBezTo>
                    <a:pt x="52" y="16"/>
                    <a:pt x="52" y="15"/>
                    <a:pt x="53" y="14"/>
                  </a:cubicBezTo>
                  <a:cubicBezTo>
                    <a:pt x="53" y="13"/>
                    <a:pt x="54" y="12"/>
                    <a:pt x="54" y="12"/>
                  </a:cubicBezTo>
                  <a:cubicBezTo>
                    <a:pt x="54" y="12"/>
                    <a:pt x="55" y="12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0"/>
                    <a:pt x="57" y="9"/>
                    <a:pt x="57" y="8"/>
                  </a:cubicBezTo>
                  <a:cubicBezTo>
                    <a:pt x="57" y="7"/>
                    <a:pt x="57" y="6"/>
                    <a:pt x="57" y="5"/>
                  </a:cubicBezTo>
                  <a:cubicBezTo>
                    <a:pt x="56" y="5"/>
                    <a:pt x="56" y="5"/>
                    <a:pt x="55" y="5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6"/>
                    <a:pt x="51" y="7"/>
                    <a:pt x="51" y="6"/>
                  </a:cubicBezTo>
                  <a:cubicBezTo>
                    <a:pt x="51" y="4"/>
                    <a:pt x="52" y="4"/>
                    <a:pt x="52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9" y="1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2" y="0"/>
                    <a:pt x="41" y="0"/>
                  </a:cubicBezTo>
                  <a:cubicBezTo>
                    <a:pt x="40" y="0"/>
                    <a:pt x="38" y="0"/>
                    <a:pt x="37" y="0"/>
                  </a:cubicBezTo>
                  <a:cubicBezTo>
                    <a:pt x="36" y="1"/>
                    <a:pt x="34" y="2"/>
                    <a:pt x="33" y="3"/>
                  </a:cubicBezTo>
                  <a:cubicBezTo>
                    <a:pt x="33" y="3"/>
                    <a:pt x="32" y="2"/>
                    <a:pt x="32" y="2"/>
                  </a:cubicBezTo>
                  <a:cubicBezTo>
                    <a:pt x="31" y="2"/>
                    <a:pt x="30" y="2"/>
                    <a:pt x="29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6" y="7"/>
                    <a:pt x="26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4" y="7"/>
                    <a:pt x="13" y="8"/>
                    <a:pt x="13" y="8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9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3"/>
                    <a:pt x="9" y="12"/>
                    <a:pt x="8" y="13"/>
                  </a:cubicBezTo>
                  <a:cubicBezTo>
                    <a:pt x="8" y="15"/>
                    <a:pt x="7" y="15"/>
                    <a:pt x="5" y="15"/>
                  </a:cubicBezTo>
                  <a:cubicBezTo>
                    <a:pt x="4" y="15"/>
                    <a:pt x="3" y="16"/>
                    <a:pt x="2" y="16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1" y="18"/>
                    <a:pt x="2" y="18"/>
                    <a:pt x="1" y="19"/>
                  </a:cubicBezTo>
                  <a:cubicBezTo>
                    <a:pt x="1" y="20"/>
                    <a:pt x="0" y="20"/>
                    <a:pt x="0" y="21"/>
                  </a:cubicBezTo>
                  <a:cubicBezTo>
                    <a:pt x="1" y="22"/>
                    <a:pt x="1" y="22"/>
                    <a:pt x="2" y="23"/>
                  </a:cubicBezTo>
                  <a:cubicBezTo>
                    <a:pt x="2" y="23"/>
                    <a:pt x="3" y="22"/>
                    <a:pt x="4" y="22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9" y="22"/>
                    <a:pt x="10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3" y="25"/>
                    <a:pt x="13" y="25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30"/>
                    <a:pt x="14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3"/>
                    <a:pt x="18" y="35"/>
                    <a:pt x="18" y="37"/>
                  </a:cubicBezTo>
                  <a:cubicBezTo>
                    <a:pt x="18" y="37"/>
                    <a:pt x="18" y="37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39"/>
                    <a:pt x="15" y="39"/>
                    <a:pt x="15" y="39"/>
                  </a:cubicBezTo>
                  <a:cubicBezTo>
                    <a:pt x="14" y="41"/>
                    <a:pt x="14" y="41"/>
                    <a:pt x="14" y="43"/>
                  </a:cubicBezTo>
                  <a:cubicBezTo>
                    <a:pt x="14" y="43"/>
                    <a:pt x="14" y="44"/>
                    <a:pt x="14" y="45"/>
                  </a:cubicBezTo>
                  <a:cubicBezTo>
                    <a:pt x="14" y="45"/>
                    <a:pt x="14" y="46"/>
                    <a:pt x="15" y="46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1"/>
                    <a:pt x="18" y="52"/>
                    <a:pt x="18" y="52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0" y="54"/>
                    <a:pt x="20" y="54"/>
                    <a:pt x="21" y="54"/>
                  </a:cubicBezTo>
                  <a:cubicBezTo>
                    <a:pt x="22" y="54"/>
                    <a:pt x="22" y="56"/>
                    <a:pt x="24" y="56"/>
                  </a:cubicBezTo>
                  <a:cubicBezTo>
                    <a:pt x="25" y="55"/>
                    <a:pt x="25" y="54"/>
                    <a:pt x="25" y="53"/>
                  </a:cubicBezTo>
                  <a:cubicBezTo>
                    <a:pt x="25" y="52"/>
                    <a:pt x="26" y="51"/>
                    <a:pt x="26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50"/>
                    <a:pt x="27" y="49"/>
                    <a:pt x="27" y="49"/>
                  </a:cubicBezTo>
                  <a:cubicBezTo>
                    <a:pt x="27" y="49"/>
                    <a:pt x="27" y="48"/>
                    <a:pt x="28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淘宝-想搞设计PPT(倒卖必究)-181"/>
            <p:cNvSpPr/>
            <p:nvPr/>
          </p:nvSpPr>
          <p:spPr bwMode="auto">
            <a:xfrm>
              <a:off x="8404859" y="3937168"/>
              <a:ext cx="13471" cy="10264"/>
            </a:xfrm>
            <a:custGeom>
              <a:avLst/>
              <a:gdLst>
                <a:gd name="T0" fmla="*/ 7 w 9"/>
                <a:gd name="T1" fmla="*/ 1 h 7"/>
                <a:gd name="T2" fmla="*/ 5 w 9"/>
                <a:gd name="T3" fmla="*/ 1 h 7"/>
                <a:gd name="T4" fmla="*/ 4 w 9"/>
                <a:gd name="T5" fmla="*/ 0 h 7"/>
                <a:gd name="T6" fmla="*/ 0 w 9"/>
                <a:gd name="T7" fmla="*/ 2 h 7"/>
                <a:gd name="T8" fmla="*/ 1 w 9"/>
                <a:gd name="T9" fmla="*/ 5 h 7"/>
                <a:gd name="T10" fmla="*/ 3 w 9"/>
                <a:gd name="T11" fmla="*/ 6 h 7"/>
                <a:gd name="T12" fmla="*/ 6 w 9"/>
                <a:gd name="T13" fmla="*/ 6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4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淘宝-想搞设计PPT(倒卖必究)-182"/>
            <p:cNvSpPr/>
            <p:nvPr/>
          </p:nvSpPr>
          <p:spPr bwMode="auto">
            <a:xfrm>
              <a:off x="8522893" y="4016071"/>
              <a:ext cx="9622" cy="14754"/>
            </a:xfrm>
            <a:custGeom>
              <a:avLst/>
              <a:gdLst>
                <a:gd name="T0" fmla="*/ 6 w 6"/>
                <a:gd name="T1" fmla="*/ 2 h 10"/>
                <a:gd name="T2" fmla="*/ 4 w 6"/>
                <a:gd name="T3" fmla="*/ 0 h 10"/>
                <a:gd name="T4" fmla="*/ 3 w 6"/>
                <a:gd name="T5" fmla="*/ 1 h 10"/>
                <a:gd name="T6" fmla="*/ 2 w 6"/>
                <a:gd name="T7" fmla="*/ 2 h 10"/>
                <a:gd name="T8" fmla="*/ 2 w 6"/>
                <a:gd name="T9" fmla="*/ 2 h 10"/>
                <a:gd name="T10" fmla="*/ 1 w 6"/>
                <a:gd name="T11" fmla="*/ 4 h 10"/>
                <a:gd name="T12" fmla="*/ 1 w 6"/>
                <a:gd name="T13" fmla="*/ 5 h 10"/>
                <a:gd name="T14" fmla="*/ 0 w 6"/>
                <a:gd name="T15" fmla="*/ 7 h 10"/>
                <a:gd name="T16" fmla="*/ 4 w 6"/>
                <a:gd name="T17" fmla="*/ 8 h 10"/>
                <a:gd name="T18" fmla="*/ 5 w 6"/>
                <a:gd name="T19" fmla="*/ 7 h 10"/>
                <a:gd name="T20" fmla="*/ 6 w 6"/>
                <a:gd name="T21" fmla="*/ 6 h 10"/>
                <a:gd name="T22" fmla="*/ 5 w 6"/>
                <a:gd name="T23" fmla="*/ 4 h 10"/>
                <a:gd name="T24" fmla="*/ 6 w 6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10"/>
                    <a:pt x="3" y="9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6" y="2"/>
                    <a:pt x="6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淘宝-想搞设计PPT(倒卖必究)-183"/>
            <p:cNvSpPr/>
            <p:nvPr/>
          </p:nvSpPr>
          <p:spPr bwMode="auto">
            <a:xfrm>
              <a:off x="8441424" y="4051994"/>
              <a:ext cx="14754" cy="16679"/>
            </a:xfrm>
            <a:custGeom>
              <a:avLst/>
              <a:gdLst>
                <a:gd name="T0" fmla="*/ 8 w 10"/>
                <a:gd name="T1" fmla="*/ 6 h 11"/>
                <a:gd name="T2" fmla="*/ 7 w 10"/>
                <a:gd name="T3" fmla="*/ 3 h 11"/>
                <a:gd name="T4" fmla="*/ 6 w 10"/>
                <a:gd name="T5" fmla="*/ 1 h 11"/>
                <a:gd name="T6" fmla="*/ 5 w 10"/>
                <a:gd name="T7" fmla="*/ 0 h 11"/>
                <a:gd name="T8" fmla="*/ 3 w 10"/>
                <a:gd name="T9" fmla="*/ 3 h 11"/>
                <a:gd name="T10" fmla="*/ 0 w 10"/>
                <a:gd name="T11" fmla="*/ 6 h 11"/>
                <a:gd name="T12" fmla="*/ 4 w 10"/>
                <a:gd name="T13" fmla="*/ 8 h 11"/>
                <a:gd name="T14" fmla="*/ 9 w 10"/>
                <a:gd name="T15" fmla="*/ 10 h 11"/>
                <a:gd name="T16" fmla="*/ 9 w 10"/>
                <a:gd name="T17" fmla="*/ 7 h 11"/>
                <a:gd name="T18" fmla="*/ 8 w 10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8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6" y="2"/>
                    <a:pt x="7" y="1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8"/>
                    <a:pt x="3" y="7"/>
                    <a:pt x="4" y="8"/>
                  </a:cubicBezTo>
                  <a:cubicBezTo>
                    <a:pt x="6" y="9"/>
                    <a:pt x="8" y="11"/>
                    <a:pt x="9" y="10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淘宝-想搞设计PPT(倒卖必究)-184"/>
            <p:cNvSpPr/>
            <p:nvPr/>
          </p:nvSpPr>
          <p:spPr bwMode="auto">
            <a:xfrm>
              <a:off x="8520327" y="3971808"/>
              <a:ext cx="22452" cy="13471"/>
            </a:xfrm>
            <a:custGeom>
              <a:avLst/>
              <a:gdLst>
                <a:gd name="T0" fmla="*/ 8 w 15"/>
                <a:gd name="T1" fmla="*/ 8 h 9"/>
                <a:gd name="T2" fmla="*/ 10 w 15"/>
                <a:gd name="T3" fmla="*/ 7 h 9"/>
                <a:gd name="T4" fmla="*/ 13 w 15"/>
                <a:gd name="T5" fmla="*/ 5 h 9"/>
                <a:gd name="T6" fmla="*/ 15 w 15"/>
                <a:gd name="T7" fmla="*/ 3 h 9"/>
                <a:gd name="T8" fmla="*/ 13 w 15"/>
                <a:gd name="T9" fmla="*/ 0 h 9"/>
                <a:gd name="T10" fmla="*/ 7 w 15"/>
                <a:gd name="T11" fmla="*/ 0 h 9"/>
                <a:gd name="T12" fmla="*/ 4 w 15"/>
                <a:gd name="T13" fmla="*/ 2 h 9"/>
                <a:gd name="T14" fmla="*/ 3 w 15"/>
                <a:gd name="T15" fmla="*/ 1 h 9"/>
                <a:gd name="T16" fmla="*/ 2 w 15"/>
                <a:gd name="T17" fmla="*/ 0 h 9"/>
                <a:gd name="T18" fmla="*/ 0 w 15"/>
                <a:gd name="T19" fmla="*/ 4 h 9"/>
                <a:gd name="T20" fmla="*/ 3 w 15"/>
                <a:gd name="T21" fmla="*/ 8 h 9"/>
                <a:gd name="T22" fmla="*/ 8 w 15"/>
                <a:gd name="T2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9">
                  <a:moveTo>
                    <a:pt x="8" y="8"/>
                  </a:moveTo>
                  <a:cubicBezTo>
                    <a:pt x="8" y="8"/>
                    <a:pt x="9" y="7"/>
                    <a:pt x="10" y="7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4"/>
                    <a:pt x="15" y="4"/>
                    <a:pt x="15" y="3"/>
                  </a:cubicBezTo>
                  <a:cubicBezTo>
                    <a:pt x="15" y="2"/>
                    <a:pt x="13" y="0"/>
                    <a:pt x="13" y="0"/>
                  </a:cubicBezTo>
                  <a:cubicBezTo>
                    <a:pt x="11" y="0"/>
                    <a:pt x="9" y="1"/>
                    <a:pt x="7" y="0"/>
                  </a:cubicBezTo>
                  <a:cubicBezTo>
                    <a:pt x="6" y="1"/>
                    <a:pt x="6" y="2"/>
                    <a:pt x="4" y="2"/>
                  </a:cubicBezTo>
                  <a:cubicBezTo>
                    <a:pt x="3" y="2"/>
                    <a:pt x="4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5" y="7"/>
                    <a:pt x="6" y="9"/>
                    <a:pt x="8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淘宝-想搞设计PPT(倒卖必究)-185"/>
            <p:cNvSpPr/>
            <p:nvPr/>
          </p:nvSpPr>
          <p:spPr bwMode="auto">
            <a:xfrm>
              <a:off x="8529308" y="4001958"/>
              <a:ext cx="22452" cy="33357"/>
            </a:xfrm>
            <a:custGeom>
              <a:avLst/>
              <a:gdLst>
                <a:gd name="T0" fmla="*/ 11 w 15"/>
                <a:gd name="T1" fmla="*/ 13 h 22"/>
                <a:gd name="T2" fmla="*/ 11 w 15"/>
                <a:gd name="T3" fmla="*/ 12 h 22"/>
                <a:gd name="T4" fmla="*/ 9 w 15"/>
                <a:gd name="T5" fmla="*/ 9 h 22"/>
                <a:gd name="T6" fmla="*/ 8 w 15"/>
                <a:gd name="T7" fmla="*/ 4 h 22"/>
                <a:gd name="T8" fmla="*/ 6 w 15"/>
                <a:gd name="T9" fmla="*/ 2 h 22"/>
                <a:gd name="T10" fmla="*/ 6 w 15"/>
                <a:gd name="T11" fmla="*/ 0 h 22"/>
                <a:gd name="T12" fmla="*/ 2 w 15"/>
                <a:gd name="T13" fmla="*/ 1 h 22"/>
                <a:gd name="T14" fmla="*/ 0 w 15"/>
                <a:gd name="T15" fmla="*/ 5 h 22"/>
                <a:gd name="T16" fmla="*/ 3 w 15"/>
                <a:gd name="T17" fmla="*/ 10 h 22"/>
                <a:gd name="T18" fmla="*/ 6 w 15"/>
                <a:gd name="T19" fmla="*/ 12 h 22"/>
                <a:gd name="T20" fmla="*/ 4 w 15"/>
                <a:gd name="T21" fmla="*/ 14 h 22"/>
                <a:gd name="T22" fmla="*/ 3 w 15"/>
                <a:gd name="T23" fmla="*/ 16 h 22"/>
                <a:gd name="T24" fmla="*/ 3 w 15"/>
                <a:gd name="T25" fmla="*/ 17 h 22"/>
                <a:gd name="T26" fmla="*/ 2 w 15"/>
                <a:gd name="T27" fmla="*/ 20 h 22"/>
                <a:gd name="T28" fmla="*/ 3 w 15"/>
                <a:gd name="T29" fmla="*/ 21 h 22"/>
                <a:gd name="T30" fmla="*/ 7 w 15"/>
                <a:gd name="T31" fmla="*/ 20 h 22"/>
                <a:gd name="T32" fmla="*/ 9 w 15"/>
                <a:gd name="T33" fmla="*/ 20 h 22"/>
                <a:gd name="T34" fmla="*/ 11 w 15"/>
                <a:gd name="T35" fmla="*/ 19 h 22"/>
                <a:gd name="T36" fmla="*/ 12 w 15"/>
                <a:gd name="T37" fmla="*/ 19 h 22"/>
                <a:gd name="T38" fmla="*/ 11 w 15"/>
                <a:gd name="T3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2">
                  <a:moveTo>
                    <a:pt x="11" y="13"/>
                  </a:moveTo>
                  <a:cubicBezTo>
                    <a:pt x="12" y="13"/>
                    <a:pt x="11" y="13"/>
                    <a:pt x="11" y="12"/>
                  </a:cubicBezTo>
                  <a:cubicBezTo>
                    <a:pt x="10" y="12"/>
                    <a:pt x="10" y="10"/>
                    <a:pt x="9" y="9"/>
                  </a:cubicBezTo>
                  <a:cubicBezTo>
                    <a:pt x="8" y="8"/>
                    <a:pt x="7" y="6"/>
                    <a:pt x="8" y="4"/>
                  </a:cubicBezTo>
                  <a:cubicBezTo>
                    <a:pt x="8" y="3"/>
                    <a:pt x="7" y="3"/>
                    <a:pt x="6" y="2"/>
                  </a:cubicBezTo>
                  <a:cubicBezTo>
                    <a:pt x="6" y="1"/>
                    <a:pt x="7" y="1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2" y="8"/>
                    <a:pt x="3" y="10"/>
                  </a:cubicBezTo>
                  <a:cubicBezTo>
                    <a:pt x="5" y="10"/>
                    <a:pt x="7" y="10"/>
                    <a:pt x="6" y="12"/>
                  </a:cubicBezTo>
                  <a:cubicBezTo>
                    <a:pt x="6" y="13"/>
                    <a:pt x="5" y="13"/>
                    <a:pt x="4" y="14"/>
                  </a:cubicBezTo>
                  <a:cubicBezTo>
                    <a:pt x="4" y="15"/>
                    <a:pt x="3" y="15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2"/>
                    <a:pt x="6" y="20"/>
                    <a:pt x="7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0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5" y="16"/>
                    <a:pt x="13" y="15"/>
                    <a:pt x="1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淘宝-想搞设计PPT(倒卖必究)-186"/>
            <p:cNvSpPr/>
            <p:nvPr/>
          </p:nvSpPr>
          <p:spPr bwMode="auto">
            <a:xfrm>
              <a:off x="8368294" y="4123841"/>
              <a:ext cx="16679" cy="14754"/>
            </a:xfrm>
            <a:custGeom>
              <a:avLst/>
              <a:gdLst>
                <a:gd name="T0" fmla="*/ 8 w 11"/>
                <a:gd name="T1" fmla="*/ 4 h 10"/>
                <a:gd name="T2" fmla="*/ 7 w 11"/>
                <a:gd name="T3" fmla="*/ 4 h 10"/>
                <a:gd name="T4" fmla="*/ 6 w 11"/>
                <a:gd name="T5" fmla="*/ 3 h 10"/>
                <a:gd name="T6" fmla="*/ 6 w 11"/>
                <a:gd name="T7" fmla="*/ 2 h 10"/>
                <a:gd name="T8" fmla="*/ 3 w 11"/>
                <a:gd name="T9" fmla="*/ 0 h 10"/>
                <a:gd name="T10" fmla="*/ 0 w 11"/>
                <a:gd name="T11" fmla="*/ 2 h 10"/>
                <a:gd name="T12" fmla="*/ 5 w 11"/>
                <a:gd name="T13" fmla="*/ 5 h 10"/>
                <a:gd name="T14" fmla="*/ 7 w 11"/>
                <a:gd name="T15" fmla="*/ 8 h 10"/>
                <a:gd name="T16" fmla="*/ 8 w 11"/>
                <a:gd name="T17" fmla="*/ 9 h 10"/>
                <a:gd name="T18" fmla="*/ 11 w 11"/>
                <a:gd name="T19" fmla="*/ 9 h 10"/>
                <a:gd name="T20" fmla="*/ 8 w 11"/>
                <a:gd name="T21" fmla="*/ 5 h 10"/>
                <a:gd name="T22" fmla="*/ 8 w 11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0">
                  <a:moveTo>
                    <a:pt x="8" y="4"/>
                  </a:moveTo>
                  <a:cubicBezTo>
                    <a:pt x="8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4" y="4"/>
                    <a:pt x="5" y="5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8"/>
                    <a:pt x="9" y="7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淘宝-想搞设计PPT(倒卖必究)-187"/>
            <p:cNvSpPr/>
            <p:nvPr/>
          </p:nvSpPr>
          <p:spPr bwMode="auto">
            <a:xfrm>
              <a:off x="8594740" y="3920489"/>
              <a:ext cx="30150" cy="22452"/>
            </a:xfrm>
            <a:custGeom>
              <a:avLst/>
              <a:gdLst>
                <a:gd name="T0" fmla="*/ 3 w 20"/>
                <a:gd name="T1" fmla="*/ 13 h 15"/>
                <a:gd name="T2" fmla="*/ 4 w 20"/>
                <a:gd name="T3" fmla="*/ 14 h 15"/>
                <a:gd name="T4" fmla="*/ 8 w 20"/>
                <a:gd name="T5" fmla="*/ 14 h 15"/>
                <a:gd name="T6" fmla="*/ 10 w 20"/>
                <a:gd name="T7" fmla="*/ 12 h 15"/>
                <a:gd name="T8" fmla="*/ 11 w 20"/>
                <a:gd name="T9" fmla="*/ 10 h 15"/>
                <a:gd name="T10" fmla="*/ 12 w 20"/>
                <a:gd name="T11" fmla="*/ 13 h 15"/>
                <a:gd name="T12" fmla="*/ 16 w 20"/>
                <a:gd name="T13" fmla="*/ 12 h 15"/>
                <a:gd name="T14" fmla="*/ 13 w 20"/>
                <a:gd name="T15" fmla="*/ 9 h 15"/>
                <a:gd name="T16" fmla="*/ 10 w 20"/>
                <a:gd name="T17" fmla="*/ 6 h 15"/>
                <a:gd name="T18" fmla="*/ 17 w 20"/>
                <a:gd name="T19" fmla="*/ 7 h 15"/>
                <a:gd name="T20" fmla="*/ 20 w 20"/>
                <a:gd name="T21" fmla="*/ 4 h 15"/>
                <a:gd name="T22" fmla="*/ 9 w 20"/>
                <a:gd name="T23" fmla="*/ 2 h 15"/>
                <a:gd name="T24" fmla="*/ 7 w 20"/>
                <a:gd name="T25" fmla="*/ 3 h 15"/>
                <a:gd name="T26" fmla="*/ 6 w 20"/>
                <a:gd name="T27" fmla="*/ 3 h 15"/>
                <a:gd name="T28" fmla="*/ 4 w 20"/>
                <a:gd name="T29" fmla="*/ 4 h 15"/>
                <a:gd name="T30" fmla="*/ 1 w 20"/>
                <a:gd name="T31" fmla="*/ 4 h 15"/>
                <a:gd name="T32" fmla="*/ 0 w 20"/>
                <a:gd name="T33" fmla="*/ 6 h 15"/>
                <a:gd name="T34" fmla="*/ 2 w 20"/>
                <a:gd name="T35" fmla="*/ 10 h 15"/>
                <a:gd name="T36" fmla="*/ 3 w 20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5">
                  <a:moveTo>
                    <a:pt x="3" y="13"/>
                  </a:moveTo>
                  <a:cubicBezTo>
                    <a:pt x="3" y="14"/>
                    <a:pt x="4" y="14"/>
                    <a:pt x="4" y="14"/>
                  </a:cubicBezTo>
                  <a:cubicBezTo>
                    <a:pt x="6" y="15"/>
                    <a:pt x="7" y="15"/>
                    <a:pt x="8" y="14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4" y="13"/>
                    <a:pt x="16" y="13"/>
                    <a:pt x="16" y="12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2" y="9"/>
                    <a:pt x="10" y="8"/>
                    <a:pt x="10" y="6"/>
                  </a:cubicBezTo>
                  <a:cubicBezTo>
                    <a:pt x="13" y="6"/>
                    <a:pt x="15" y="8"/>
                    <a:pt x="17" y="7"/>
                  </a:cubicBezTo>
                  <a:cubicBezTo>
                    <a:pt x="18" y="6"/>
                    <a:pt x="20" y="5"/>
                    <a:pt x="20" y="4"/>
                  </a:cubicBezTo>
                  <a:cubicBezTo>
                    <a:pt x="19" y="0"/>
                    <a:pt x="11" y="1"/>
                    <a:pt x="9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10"/>
                  </a:cubicBezTo>
                  <a:cubicBezTo>
                    <a:pt x="2" y="11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淘宝-想搞设计PPT(倒卖必究)-188"/>
            <p:cNvSpPr/>
            <p:nvPr/>
          </p:nvSpPr>
          <p:spPr bwMode="auto">
            <a:xfrm>
              <a:off x="8384973" y="4137312"/>
              <a:ext cx="10905" cy="10264"/>
            </a:xfrm>
            <a:custGeom>
              <a:avLst/>
              <a:gdLst>
                <a:gd name="T0" fmla="*/ 0 w 7"/>
                <a:gd name="T1" fmla="*/ 4 h 7"/>
                <a:gd name="T2" fmla="*/ 5 w 7"/>
                <a:gd name="T3" fmla="*/ 6 h 7"/>
                <a:gd name="T4" fmla="*/ 7 w 7"/>
                <a:gd name="T5" fmla="*/ 5 h 7"/>
                <a:gd name="T6" fmla="*/ 0 w 7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4"/>
                  </a:moveTo>
                  <a:cubicBezTo>
                    <a:pt x="1" y="5"/>
                    <a:pt x="3" y="6"/>
                    <a:pt x="5" y="6"/>
                  </a:cubicBezTo>
                  <a:cubicBezTo>
                    <a:pt x="6" y="6"/>
                    <a:pt x="7" y="7"/>
                    <a:pt x="7" y="5"/>
                  </a:cubicBezTo>
                  <a:cubicBezTo>
                    <a:pt x="6" y="3"/>
                    <a:pt x="1" y="0"/>
                    <a:pt x="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淘宝-想搞设计PPT(倒卖必究)-189"/>
            <p:cNvSpPr>
              <a:spLocks noEditPoints="1"/>
            </p:cNvSpPr>
            <p:nvPr/>
          </p:nvSpPr>
          <p:spPr bwMode="auto">
            <a:xfrm>
              <a:off x="8533798" y="2652265"/>
              <a:ext cx="92374" cy="92374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1 h 61"/>
                <a:gd name="T4" fmla="*/ 31 w 61"/>
                <a:gd name="T5" fmla="*/ 61 h 61"/>
                <a:gd name="T6" fmla="*/ 61 w 61"/>
                <a:gd name="T7" fmla="*/ 31 h 61"/>
                <a:gd name="T8" fmla="*/ 31 w 61"/>
                <a:gd name="T9" fmla="*/ 0 h 61"/>
                <a:gd name="T10" fmla="*/ 31 w 61"/>
                <a:gd name="T11" fmla="*/ 50 h 61"/>
                <a:gd name="T12" fmla="*/ 11 w 61"/>
                <a:gd name="T13" fmla="*/ 31 h 61"/>
                <a:gd name="T14" fmla="*/ 31 w 61"/>
                <a:gd name="T15" fmla="*/ 11 h 61"/>
                <a:gd name="T16" fmla="*/ 50 w 61"/>
                <a:gd name="T17" fmla="*/ 31 h 61"/>
                <a:gd name="T18" fmla="*/ 31 w 61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1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1" y="11"/>
                    <a:pt x="50" y="20"/>
                    <a:pt x="50" y="31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淘宝-想搞设计PPT(倒卖必究)-190"/>
            <p:cNvSpPr>
              <a:spLocks noEditPoints="1"/>
            </p:cNvSpPr>
            <p:nvPr/>
          </p:nvSpPr>
          <p:spPr bwMode="auto">
            <a:xfrm>
              <a:off x="7823670" y="3454768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淘宝-想搞设计PPT(倒卖必究)-191"/>
            <p:cNvSpPr>
              <a:spLocks noEditPoints="1"/>
            </p:cNvSpPr>
            <p:nvPr/>
          </p:nvSpPr>
          <p:spPr bwMode="auto">
            <a:xfrm>
              <a:off x="8934087" y="5195769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19"/>
                    <a:pt x="19" y="11"/>
                    <a:pt x="30" y="11"/>
                  </a:cubicBezTo>
                  <a:cubicBezTo>
                    <a:pt x="41" y="11"/>
                    <a:pt x="49" y="19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淘宝-想搞设计PPT(倒卖必究)-192"/>
            <p:cNvSpPr>
              <a:spLocks noEditPoints="1"/>
            </p:cNvSpPr>
            <p:nvPr/>
          </p:nvSpPr>
          <p:spPr bwMode="auto">
            <a:xfrm>
              <a:off x="8656964" y="5633906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淘宝-想搞设计PPT(倒卖必究)-193"/>
            <p:cNvSpPr>
              <a:spLocks noEditPoints="1"/>
            </p:cNvSpPr>
            <p:nvPr/>
          </p:nvSpPr>
          <p:spPr bwMode="auto">
            <a:xfrm>
              <a:off x="9905943" y="4615221"/>
              <a:ext cx="91091" cy="90450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淘宝-想搞设计PPT(倒卖必究)-194"/>
            <p:cNvSpPr>
              <a:spLocks noEditPoints="1"/>
            </p:cNvSpPr>
            <p:nvPr/>
          </p:nvSpPr>
          <p:spPr bwMode="auto">
            <a:xfrm>
              <a:off x="10122766" y="5861634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50 h 60"/>
                <a:gd name="T12" fmla="*/ 11 w 61"/>
                <a:gd name="T13" fmla="*/ 30 h 60"/>
                <a:gd name="T14" fmla="*/ 31 w 61"/>
                <a:gd name="T15" fmla="*/ 11 h 60"/>
                <a:gd name="T16" fmla="*/ 50 w 61"/>
                <a:gd name="T17" fmla="*/ 30 h 60"/>
                <a:gd name="T18" fmla="*/ 31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1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1"/>
                    <a:pt x="31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1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淘宝-想搞设计PPT(倒卖必究)-195"/>
            <p:cNvSpPr>
              <a:spLocks noEditPoints="1"/>
            </p:cNvSpPr>
            <p:nvPr/>
          </p:nvSpPr>
          <p:spPr bwMode="auto">
            <a:xfrm>
              <a:off x="8972577" y="3443863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淘宝-想搞设计PPT(倒卖必究)-196"/>
            <p:cNvSpPr>
              <a:spLocks noEditPoints="1"/>
            </p:cNvSpPr>
            <p:nvPr/>
          </p:nvSpPr>
          <p:spPr bwMode="auto">
            <a:xfrm>
              <a:off x="8127094" y="3751777"/>
              <a:ext cx="92374" cy="91091"/>
            </a:xfrm>
            <a:custGeom>
              <a:avLst/>
              <a:gdLst>
                <a:gd name="T0" fmla="*/ 31 w 61"/>
                <a:gd name="T1" fmla="*/ 0 h 60"/>
                <a:gd name="T2" fmla="*/ 0 w 61"/>
                <a:gd name="T3" fmla="*/ 30 h 60"/>
                <a:gd name="T4" fmla="*/ 31 w 61"/>
                <a:gd name="T5" fmla="*/ 60 h 60"/>
                <a:gd name="T6" fmla="*/ 61 w 61"/>
                <a:gd name="T7" fmla="*/ 30 h 60"/>
                <a:gd name="T8" fmla="*/ 31 w 61"/>
                <a:gd name="T9" fmla="*/ 0 h 60"/>
                <a:gd name="T10" fmla="*/ 31 w 61"/>
                <a:gd name="T11" fmla="*/ 49 h 60"/>
                <a:gd name="T12" fmla="*/ 11 w 61"/>
                <a:gd name="T13" fmla="*/ 30 h 60"/>
                <a:gd name="T14" fmla="*/ 31 w 61"/>
                <a:gd name="T15" fmla="*/ 10 h 60"/>
                <a:gd name="T16" fmla="*/ 50 w 61"/>
                <a:gd name="T17" fmla="*/ 30 h 60"/>
                <a:gd name="T18" fmla="*/ 31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1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1" y="0"/>
                  </a:cubicBezTo>
                  <a:close/>
                  <a:moveTo>
                    <a:pt x="31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1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1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淘宝-想搞设计PPT(倒卖必究)-197"/>
            <p:cNvSpPr>
              <a:spLocks noEditPoints="1"/>
            </p:cNvSpPr>
            <p:nvPr/>
          </p:nvSpPr>
          <p:spPr bwMode="auto">
            <a:xfrm>
              <a:off x="9653838" y="2277636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0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0" y="41"/>
                    <a:pt x="10" y="30"/>
                  </a:cubicBezTo>
                  <a:cubicBezTo>
                    <a:pt x="10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淘宝-想搞设计PPT(倒卖必究)-198"/>
            <p:cNvSpPr>
              <a:spLocks noEditPoints="1"/>
            </p:cNvSpPr>
            <p:nvPr/>
          </p:nvSpPr>
          <p:spPr bwMode="auto">
            <a:xfrm>
              <a:off x="8908428" y="1878630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9 h 60"/>
                <a:gd name="T12" fmla="*/ 11 w 60"/>
                <a:gd name="T13" fmla="*/ 30 h 60"/>
                <a:gd name="T14" fmla="*/ 30 w 60"/>
                <a:gd name="T15" fmla="*/ 10 h 60"/>
                <a:gd name="T16" fmla="*/ 50 w 60"/>
                <a:gd name="T17" fmla="*/ 30 h 60"/>
                <a:gd name="T18" fmla="*/ 30 w 60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47" y="60"/>
                    <a:pt x="60" y="46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19" y="49"/>
                    <a:pt x="11" y="41"/>
                    <a:pt x="11" y="30"/>
                  </a:cubicBezTo>
                  <a:cubicBezTo>
                    <a:pt x="11" y="19"/>
                    <a:pt x="19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淘宝-想搞设计PPT(倒卖必究)-199"/>
            <p:cNvSpPr>
              <a:spLocks noEditPoints="1"/>
            </p:cNvSpPr>
            <p:nvPr/>
          </p:nvSpPr>
          <p:spPr bwMode="auto">
            <a:xfrm>
              <a:off x="8485045" y="2089680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淘宝-想搞设计PPT(倒卖必究)-200"/>
            <p:cNvSpPr>
              <a:spLocks noEditPoints="1"/>
            </p:cNvSpPr>
            <p:nvPr/>
          </p:nvSpPr>
          <p:spPr bwMode="auto">
            <a:xfrm>
              <a:off x="10906024" y="2673435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1 w 60"/>
                <a:gd name="T13" fmla="*/ 30 h 60"/>
                <a:gd name="T14" fmla="*/ 30 w 60"/>
                <a:gd name="T15" fmla="*/ 11 h 60"/>
                <a:gd name="T16" fmla="*/ 50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19"/>
                    <a:pt x="19" y="11"/>
                    <a:pt x="30" y="11"/>
                  </a:cubicBezTo>
                  <a:cubicBezTo>
                    <a:pt x="41" y="11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淘宝-想搞设计PPT(倒卖必究)-201"/>
            <p:cNvSpPr>
              <a:spLocks noEditPoints="1"/>
            </p:cNvSpPr>
            <p:nvPr/>
          </p:nvSpPr>
          <p:spPr bwMode="auto">
            <a:xfrm>
              <a:off x="11081792" y="3459258"/>
              <a:ext cx="91091" cy="91091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0 h 60"/>
                <a:gd name="T12" fmla="*/ 10 w 60"/>
                <a:gd name="T13" fmla="*/ 30 h 60"/>
                <a:gd name="T14" fmla="*/ 30 w 60"/>
                <a:gd name="T15" fmla="*/ 11 h 60"/>
                <a:gd name="T16" fmla="*/ 49 w 60"/>
                <a:gd name="T17" fmla="*/ 30 h 60"/>
                <a:gd name="T18" fmla="*/ 30 w 60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淘宝-想搞设计PPT(倒卖必究)-202"/>
            <p:cNvSpPr>
              <a:spLocks noEditPoints="1"/>
            </p:cNvSpPr>
            <p:nvPr/>
          </p:nvSpPr>
          <p:spPr bwMode="auto">
            <a:xfrm>
              <a:off x="9152835" y="4057126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0 w 60"/>
                <a:gd name="T13" fmla="*/ 30 h 61"/>
                <a:gd name="T14" fmla="*/ 30 w 60"/>
                <a:gd name="T15" fmla="*/ 11 h 61"/>
                <a:gd name="T16" fmla="*/ 49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0" y="41"/>
                    <a:pt x="10" y="30"/>
                  </a:cubicBezTo>
                  <a:cubicBezTo>
                    <a:pt x="10" y="20"/>
                    <a:pt x="19" y="11"/>
                    <a:pt x="30" y="11"/>
                  </a:cubicBezTo>
                  <a:cubicBezTo>
                    <a:pt x="41" y="11"/>
                    <a:pt x="49" y="20"/>
                    <a:pt x="49" y="30"/>
                  </a:cubicBezTo>
                  <a:cubicBezTo>
                    <a:pt x="49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淘宝-想搞设计PPT(倒卖必究)-203"/>
            <p:cNvSpPr>
              <a:spLocks noEditPoints="1"/>
            </p:cNvSpPr>
            <p:nvPr/>
          </p:nvSpPr>
          <p:spPr bwMode="auto">
            <a:xfrm>
              <a:off x="8023814" y="4193122"/>
              <a:ext cx="91091" cy="92374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0 h 61"/>
                <a:gd name="T4" fmla="*/ 30 w 60"/>
                <a:gd name="T5" fmla="*/ 61 h 61"/>
                <a:gd name="T6" fmla="*/ 60 w 60"/>
                <a:gd name="T7" fmla="*/ 30 h 61"/>
                <a:gd name="T8" fmla="*/ 30 w 60"/>
                <a:gd name="T9" fmla="*/ 0 h 61"/>
                <a:gd name="T10" fmla="*/ 30 w 60"/>
                <a:gd name="T11" fmla="*/ 50 h 61"/>
                <a:gd name="T12" fmla="*/ 11 w 60"/>
                <a:gd name="T13" fmla="*/ 30 h 61"/>
                <a:gd name="T14" fmla="*/ 30 w 60"/>
                <a:gd name="T15" fmla="*/ 11 h 61"/>
                <a:gd name="T16" fmla="*/ 50 w 60"/>
                <a:gd name="T17" fmla="*/ 30 h 61"/>
                <a:gd name="T18" fmla="*/ 30 w 60"/>
                <a:gd name="T19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19" y="50"/>
                    <a:pt x="11" y="41"/>
                    <a:pt x="11" y="30"/>
                  </a:cubicBezTo>
                  <a:cubicBezTo>
                    <a:pt x="11" y="20"/>
                    <a:pt x="19" y="11"/>
                    <a:pt x="30" y="11"/>
                  </a:cubicBezTo>
                  <a:cubicBezTo>
                    <a:pt x="41" y="11"/>
                    <a:pt x="50" y="20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淘宝-想搞设计PPT(倒卖必究)-204"/>
            <p:cNvSpPr>
              <a:spLocks noEditPoints="1"/>
            </p:cNvSpPr>
            <p:nvPr/>
          </p:nvSpPr>
          <p:spPr bwMode="auto">
            <a:xfrm>
              <a:off x="10474944" y="4789065"/>
              <a:ext cx="92374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49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7" y="60"/>
                    <a:pt x="61" y="46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49"/>
                  </a:moveTo>
                  <a:cubicBezTo>
                    <a:pt x="20" y="49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49"/>
                    <a:pt x="30" y="4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淘宝-想搞设计PPT(倒卖必究)-205"/>
            <p:cNvSpPr>
              <a:spLocks noEditPoints="1"/>
            </p:cNvSpPr>
            <p:nvPr/>
          </p:nvSpPr>
          <p:spPr bwMode="auto">
            <a:xfrm>
              <a:off x="9705157" y="5844955"/>
              <a:ext cx="93016" cy="91091"/>
            </a:xfrm>
            <a:custGeom>
              <a:avLst/>
              <a:gdLst>
                <a:gd name="T0" fmla="*/ 30 w 61"/>
                <a:gd name="T1" fmla="*/ 0 h 60"/>
                <a:gd name="T2" fmla="*/ 0 w 61"/>
                <a:gd name="T3" fmla="*/ 30 h 60"/>
                <a:gd name="T4" fmla="*/ 30 w 61"/>
                <a:gd name="T5" fmla="*/ 60 h 60"/>
                <a:gd name="T6" fmla="*/ 61 w 61"/>
                <a:gd name="T7" fmla="*/ 30 h 60"/>
                <a:gd name="T8" fmla="*/ 30 w 61"/>
                <a:gd name="T9" fmla="*/ 0 h 60"/>
                <a:gd name="T10" fmla="*/ 30 w 61"/>
                <a:gd name="T11" fmla="*/ 50 h 60"/>
                <a:gd name="T12" fmla="*/ 11 w 61"/>
                <a:gd name="T13" fmla="*/ 30 h 60"/>
                <a:gd name="T14" fmla="*/ 30 w 61"/>
                <a:gd name="T15" fmla="*/ 10 h 60"/>
                <a:gd name="T16" fmla="*/ 50 w 61"/>
                <a:gd name="T17" fmla="*/ 30 h 60"/>
                <a:gd name="T18" fmla="*/ 30 w 61"/>
                <a:gd name="T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47" y="60"/>
                    <a:pt x="61" y="47"/>
                    <a:pt x="61" y="30"/>
                  </a:cubicBezTo>
                  <a:cubicBezTo>
                    <a:pt x="61" y="13"/>
                    <a:pt x="47" y="0"/>
                    <a:pt x="30" y="0"/>
                  </a:cubicBezTo>
                  <a:close/>
                  <a:moveTo>
                    <a:pt x="30" y="50"/>
                  </a:moveTo>
                  <a:cubicBezTo>
                    <a:pt x="20" y="50"/>
                    <a:pt x="11" y="41"/>
                    <a:pt x="11" y="30"/>
                  </a:cubicBezTo>
                  <a:cubicBezTo>
                    <a:pt x="11" y="19"/>
                    <a:pt x="20" y="10"/>
                    <a:pt x="30" y="10"/>
                  </a:cubicBezTo>
                  <a:cubicBezTo>
                    <a:pt x="41" y="10"/>
                    <a:pt x="50" y="19"/>
                    <a:pt x="50" y="30"/>
                  </a:cubicBezTo>
                  <a:cubicBezTo>
                    <a:pt x="50" y="41"/>
                    <a:pt x="41" y="50"/>
                    <a:pt x="30" y="5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淘宝-想搞设计PPT(倒卖必究)-206"/>
            <p:cNvSpPr>
              <a:spLocks noChangeArrowheads="1"/>
            </p:cNvSpPr>
            <p:nvPr/>
          </p:nvSpPr>
          <p:spPr bwMode="auto">
            <a:xfrm>
              <a:off x="9137439" y="2760036"/>
              <a:ext cx="56451" cy="5645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淘宝-想搞设计PPT(倒卖必究)-207"/>
            <p:cNvSpPr>
              <a:spLocks noEditPoints="1"/>
            </p:cNvSpPr>
            <p:nvPr/>
          </p:nvSpPr>
          <p:spPr bwMode="auto">
            <a:xfrm>
              <a:off x="9128458" y="2751055"/>
              <a:ext cx="74413" cy="74413"/>
            </a:xfrm>
            <a:custGeom>
              <a:avLst/>
              <a:gdLst>
                <a:gd name="T0" fmla="*/ 24 w 49"/>
                <a:gd name="T1" fmla="*/ 49 h 49"/>
                <a:gd name="T2" fmla="*/ 0 w 49"/>
                <a:gd name="T3" fmla="*/ 24 h 49"/>
                <a:gd name="T4" fmla="*/ 24 w 49"/>
                <a:gd name="T5" fmla="*/ 0 h 49"/>
                <a:gd name="T6" fmla="*/ 49 w 49"/>
                <a:gd name="T7" fmla="*/ 24 h 49"/>
                <a:gd name="T8" fmla="*/ 24 w 49"/>
                <a:gd name="T9" fmla="*/ 49 h 49"/>
                <a:gd name="T10" fmla="*/ 24 w 49"/>
                <a:gd name="T11" fmla="*/ 11 h 49"/>
                <a:gd name="T12" fmla="*/ 12 w 49"/>
                <a:gd name="T13" fmla="*/ 24 h 49"/>
                <a:gd name="T14" fmla="*/ 24 w 49"/>
                <a:gd name="T15" fmla="*/ 37 h 49"/>
                <a:gd name="T16" fmla="*/ 37 w 49"/>
                <a:gd name="T17" fmla="*/ 24 h 49"/>
                <a:gd name="T18" fmla="*/ 24 w 49"/>
                <a:gd name="T1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lose/>
                  <a:moveTo>
                    <a:pt x="24" y="11"/>
                  </a:moveTo>
                  <a:cubicBezTo>
                    <a:pt x="17" y="11"/>
                    <a:pt x="12" y="17"/>
                    <a:pt x="12" y="24"/>
                  </a:cubicBezTo>
                  <a:cubicBezTo>
                    <a:pt x="12" y="31"/>
                    <a:pt x="17" y="37"/>
                    <a:pt x="24" y="37"/>
                  </a:cubicBezTo>
                  <a:cubicBezTo>
                    <a:pt x="32" y="37"/>
                    <a:pt x="37" y="31"/>
                    <a:pt x="37" y="24"/>
                  </a:cubicBezTo>
                  <a:cubicBezTo>
                    <a:pt x="37" y="17"/>
                    <a:pt x="32" y="11"/>
                    <a:pt x="24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淘宝-想搞设计PPT(倒卖必究)-208"/>
            <p:cNvSpPr>
              <a:spLocks noChangeArrowheads="1"/>
            </p:cNvSpPr>
            <p:nvPr/>
          </p:nvSpPr>
          <p:spPr bwMode="auto">
            <a:xfrm>
              <a:off x="7823670" y="3245643"/>
              <a:ext cx="69922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淘宝-想搞设计PPT(倒卖必究)-209"/>
            <p:cNvSpPr>
              <a:spLocks noEditPoints="1"/>
            </p:cNvSpPr>
            <p:nvPr/>
          </p:nvSpPr>
          <p:spPr bwMode="auto">
            <a:xfrm>
              <a:off x="7814689" y="3236020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淘宝-想搞设计PPT(倒卖必究)-210"/>
            <p:cNvSpPr>
              <a:spLocks noChangeArrowheads="1"/>
            </p:cNvSpPr>
            <p:nvPr/>
          </p:nvSpPr>
          <p:spPr bwMode="auto">
            <a:xfrm>
              <a:off x="9186192" y="2165375"/>
              <a:ext cx="68639" cy="6863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淘宝-想搞设计PPT(倒卖必究)-211"/>
            <p:cNvSpPr>
              <a:spLocks noEditPoints="1"/>
            </p:cNvSpPr>
            <p:nvPr/>
          </p:nvSpPr>
          <p:spPr bwMode="auto">
            <a:xfrm>
              <a:off x="9177212" y="2156395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淘宝-想搞设计PPT(倒卖必究)-212"/>
            <p:cNvSpPr>
              <a:spLocks noChangeArrowheads="1"/>
            </p:cNvSpPr>
            <p:nvPr/>
          </p:nvSpPr>
          <p:spPr bwMode="auto">
            <a:xfrm>
              <a:off x="10725124" y="2967878"/>
              <a:ext cx="69922" cy="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淘宝-想搞设计PPT(倒卖必究)-213"/>
            <p:cNvSpPr>
              <a:spLocks noEditPoints="1"/>
            </p:cNvSpPr>
            <p:nvPr/>
          </p:nvSpPr>
          <p:spPr bwMode="auto">
            <a:xfrm>
              <a:off x="10716144" y="295889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淘宝-想搞设计PPT(倒卖必究)-214"/>
            <p:cNvSpPr>
              <a:spLocks noChangeArrowheads="1"/>
            </p:cNvSpPr>
            <p:nvPr/>
          </p:nvSpPr>
          <p:spPr bwMode="auto">
            <a:xfrm>
              <a:off x="10227329" y="3146853"/>
              <a:ext cx="69922" cy="6799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淘宝-想搞设计PPT(倒卖必究)-215"/>
            <p:cNvSpPr>
              <a:spLocks noEditPoints="1"/>
            </p:cNvSpPr>
            <p:nvPr/>
          </p:nvSpPr>
          <p:spPr bwMode="auto">
            <a:xfrm>
              <a:off x="10218348" y="3137873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29 w 57"/>
                <a:gd name="T5" fmla="*/ 0 h 57"/>
                <a:gd name="T6" fmla="*/ 57 w 57"/>
                <a:gd name="T7" fmla="*/ 29 h 57"/>
                <a:gd name="T8" fmla="*/ 29 w 57"/>
                <a:gd name="T9" fmla="*/ 57 h 57"/>
                <a:gd name="T10" fmla="*/ 29 w 57"/>
                <a:gd name="T11" fmla="*/ 12 h 57"/>
                <a:gd name="T12" fmla="*/ 12 w 57"/>
                <a:gd name="T13" fmla="*/ 29 h 57"/>
                <a:gd name="T14" fmla="*/ 29 w 57"/>
                <a:gd name="T15" fmla="*/ 46 h 57"/>
                <a:gd name="T16" fmla="*/ 46 w 57"/>
                <a:gd name="T17" fmla="*/ 29 h 57"/>
                <a:gd name="T18" fmla="*/ 29 w 57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19" y="12"/>
                    <a:pt x="12" y="19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淘宝-想搞设计PPT(倒卖必究)-216"/>
            <p:cNvSpPr>
              <a:spLocks noChangeArrowheads="1"/>
            </p:cNvSpPr>
            <p:nvPr/>
          </p:nvSpPr>
          <p:spPr bwMode="auto">
            <a:xfrm>
              <a:off x="8168149" y="3484918"/>
              <a:ext cx="69922" cy="6863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淘宝-想搞设计PPT(倒卖必究)-217"/>
            <p:cNvSpPr>
              <a:spLocks noEditPoints="1"/>
            </p:cNvSpPr>
            <p:nvPr/>
          </p:nvSpPr>
          <p:spPr bwMode="auto">
            <a:xfrm>
              <a:off x="8159169" y="3475937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19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淘宝-想搞设计PPT(倒卖必究)-218"/>
            <p:cNvSpPr>
              <a:spLocks noChangeArrowheads="1"/>
            </p:cNvSpPr>
            <p:nvPr/>
          </p:nvSpPr>
          <p:spPr bwMode="auto">
            <a:xfrm>
              <a:off x="10045146" y="3354696"/>
              <a:ext cx="68639" cy="6799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淘宝-想搞设计PPT(倒卖必究)-219"/>
            <p:cNvSpPr>
              <a:spLocks noEditPoints="1"/>
            </p:cNvSpPr>
            <p:nvPr/>
          </p:nvSpPr>
          <p:spPr bwMode="auto">
            <a:xfrm>
              <a:off x="10036165" y="3345715"/>
              <a:ext cx="86601" cy="8596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淘宝-想搞设计PPT(倒卖必究)-220"/>
            <p:cNvSpPr>
              <a:spLocks noChangeArrowheads="1"/>
            </p:cNvSpPr>
            <p:nvPr/>
          </p:nvSpPr>
          <p:spPr bwMode="auto">
            <a:xfrm>
              <a:off x="9450486" y="3883924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淘宝-想搞设计PPT(倒卖必究)-221"/>
            <p:cNvSpPr>
              <a:spLocks noEditPoints="1"/>
            </p:cNvSpPr>
            <p:nvPr/>
          </p:nvSpPr>
          <p:spPr bwMode="auto">
            <a:xfrm>
              <a:off x="9441505" y="387494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8"/>
                    <a:pt x="19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淘宝-想搞设计PPT(倒卖必究)-222"/>
            <p:cNvSpPr>
              <a:spLocks noChangeArrowheads="1"/>
            </p:cNvSpPr>
            <p:nvPr/>
          </p:nvSpPr>
          <p:spPr bwMode="auto">
            <a:xfrm>
              <a:off x="8825034" y="4812158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淘宝-想搞设计PPT(倒卖必究)-223"/>
            <p:cNvSpPr>
              <a:spLocks noEditPoints="1"/>
            </p:cNvSpPr>
            <p:nvPr/>
          </p:nvSpPr>
          <p:spPr bwMode="auto">
            <a:xfrm>
              <a:off x="8816053" y="4803177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淘宝-想搞设计PPT(倒卖必究)-224"/>
            <p:cNvSpPr>
              <a:spLocks noChangeArrowheads="1"/>
            </p:cNvSpPr>
            <p:nvPr/>
          </p:nvSpPr>
          <p:spPr bwMode="auto">
            <a:xfrm>
              <a:off x="8632587" y="5424780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淘宝-想搞设计PPT(倒卖必究)-225"/>
            <p:cNvSpPr>
              <a:spLocks noEditPoints="1"/>
            </p:cNvSpPr>
            <p:nvPr/>
          </p:nvSpPr>
          <p:spPr bwMode="auto">
            <a:xfrm>
              <a:off x="8622965" y="5415799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淘宝-想搞设计PPT(倒卖必究)-226"/>
            <p:cNvSpPr>
              <a:spLocks noChangeArrowheads="1"/>
            </p:cNvSpPr>
            <p:nvPr/>
          </p:nvSpPr>
          <p:spPr bwMode="auto">
            <a:xfrm>
              <a:off x="8720471" y="5862917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淘宝-想搞设计PPT(倒卖必究)-227"/>
            <p:cNvSpPr>
              <a:spLocks noEditPoints="1"/>
            </p:cNvSpPr>
            <p:nvPr/>
          </p:nvSpPr>
          <p:spPr bwMode="auto">
            <a:xfrm>
              <a:off x="8712774" y="5853936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淘宝-想搞设计PPT(倒卖必究)-228"/>
            <p:cNvSpPr>
              <a:spLocks noChangeArrowheads="1"/>
            </p:cNvSpPr>
            <p:nvPr/>
          </p:nvSpPr>
          <p:spPr bwMode="auto">
            <a:xfrm>
              <a:off x="8369577" y="4716576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淘宝-想搞设计PPT(倒卖必究)-229"/>
            <p:cNvSpPr>
              <a:spLocks noEditPoints="1"/>
            </p:cNvSpPr>
            <p:nvPr/>
          </p:nvSpPr>
          <p:spPr bwMode="auto">
            <a:xfrm>
              <a:off x="8360596" y="4707596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淘宝-想搞设计PPT(倒卖必究)-230"/>
            <p:cNvSpPr>
              <a:spLocks noChangeArrowheads="1"/>
            </p:cNvSpPr>
            <p:nvPr/>
          </p:nvSpPr>
          <p:spPr bwMode="auto">
            <a:xfrm>
              <a:off x="10582714" y="4666540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淘宝-想搞设计PPT(倒卖必究)-231"/>
            <p:cNvSpPr>
              <a:spLocks noEditPoints="1"/>
            </p:cNvSpPr>
            <p:nvPr/>
          </p:nvSpPr>
          <p:spPr bwMode="auto">
            <a:xfrm>
              <a:off x="10573733" y="465756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淘宝-想搞设计PPT(倒卖必究)-232"/>
            <p:cNvSpPr>
              <a:spLocks noChangeArrowheads="1"/>
            </p:cNvSpPr>
            <p:nvPr/>
          </p:nvSpPr>
          <p:spPr bwMode="auto">
            <a:xfrm>
              <a:off x="10295968" y="5311237"/>
              <a:ext cx="67998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淘宝-想搞设计PPT(倒卖必究)-233"/>
            <p:cNvSpPr>
              <a:spLocks noEditPoints="1"/>
            </p:cNvSpPr>
            <p:nvPr/>
          </p:nvSpPr>
          <p:spPr bwMode="auto">
            <a:xfrm>
              <a:off x="10286346" y="5303539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淘宝-想搞设计PPT(倒卖必究)-234"/>
            <p:cNvSpPr>
              <a:spLocks noChangeArrowheads="1"/>
            </p:cNvSpPr>
            <p:nvPr/>
          </p:nvSpPr>
          <p:spPr bwMode="auto">
            <a:xfrm>
              <a:off x="9233663" y="5123280"/>
              <a:ext cx="69281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淘宝-想搞设计PPT(倒卖必究)-235"/>
            <p:cNvSpPr>
              <a:spLocks noEditPoints="1"/>
            </p:cNvSpPr>
            <p:nvPr/>
          </p:nvSpPr>
          <p:spPr bwMode="auto">
            <a:xfrm>
              <a:off x="9224040" y="5113658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淘宝-想搞设计PPT(倒卖必究)-236"/>
            <p:cNvSpPr>
              <a:spLocks noChangeArrowheads="1"/>
            </p:cNvSpPr>
            <p:nvPr/>
          </p:nvSpPr>
          <p:spPr bwMode="auto">
            <a:xfrm>
              <a:off x="9288189" y="5914878"/>
              <a:ext cx="69922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淘宝-想搞设计PPT(倒卖必究)-237"/>
            <p:cNvSpPr>
              <a:spLocks noEditPoints="1"/>
            </p:cNvSpPr>
            <p:nvPr/>
          </p:nvSpPr>
          <p:spPr bwMode="auto">
            <a:xfrm>
              <a:off x="9279208" y="5905255"/>
              <a:ext cx="87884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淘宝-想搞设计PPT(倒卖必究)-238"/>
            <p:cNvSpPr>
              <a:spLocks noChangeArrowheads="1"/>
            </p:cNvSpPr>
            <p:nvPr/>
          </p:nvSpPr>
          <p:spPr bwMode="auto">
            <a:xfrm>
              <a:off x="10300459" y="5602473"/>
              <a:ext cx="69281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淘宝-想搞设计PPT(倒卖必究)-239"/>
            <p:cNvSpPr>
              <a:spLocks noEditPoints="1"/>
            </p:cNvSpPr>
            <p:nvPr/>
          </p:nvSpPr>
          <p:spPr bwMode="auto">
            <a:xfrm>
              <a:off x="10290836" y="5592850"/>
              <a:ext cx="88525" cy="88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淘宝-想搞设计PPT(倒卖必究)-240"/>
            <p:cNvSpPr>
              <a:spLocks noChangeArrowheads="1"/>
            </p:cNvSpPr>
            <p:nvPr/>
          </p:nvSpPr>
          <p:spPr bwMode="auto">
            <a:xfrm>
              <a:off x="9773796" y="4232894"/>
              <a:ext cx="69922" cy="67998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淘宝-想搞设计PPT(倒卖必究)-241"/>
            <p:cNvSpPr>
              <a:spLocks noEditPoints="1"/>
            </p:cNvSpPr>
            <p:nvPr/>
          </p:nvSpPr>
          <p:spPr bwMode="auto">
            <a:xfrm>
              <a:off x="9764815" y="4223913"/>
              <a:ext cx="87884" cy="85960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20" y="11"/>
                    <a:pt x="12" y="19"/>
                    <a:pt x="12" y="28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9" y="45"/>
                    <a:pt x="46" y="38"/>
                    <a:pt x="46" y="28"/>
                  </a:cubicBezTo>
                  <a:cubicBezTo>
                    <a:pt x="46" y="19"/>
                    <a:pt x="39" y="11"/>
                    <a:pt x="29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淘宝-想搞设计PPT(倒卖必究)-242"/>
            <p:cNvSpPr>
              <a:spLocks noChangeArrowheads="1"/>
            </p:cNvSpPr>
            <p:nvPr/>
          </p:nvSpPr>
          <p:spPr bwMode="auto">
            <a:xfrm>
              <a:off x="10239517" y="4588920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淘宝-想搞设计PPT(倒卖必究)-243"/>
            <p:cNvSpPr>
              <a:spLocks noEditPoints="1"/>
            </p:cNvSpPr>
            <p:nvPr/>
          </p:nvSpPr>
          <p:spPr bwMode="auto">
            <a:xfrm>
              <a:off x="10230536" y="457993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9"/>
                    <a:pt x="20" y="46"/>
                    <a:pt x="29" y="46"/>
                  </a:cubicBezTo>
                  <a:cubicBezTo>
                    <a:pt x="39" y="46"/>
                    <a:pt x="46" y="39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淘宝-想搞设计PPT(倒卖必究)-244"/>
            <p:cNvSpPr>
              <a:spLocks noChangeArrowheads="1"/>
            </p:cNvSpPr>
            <p:nvPr/>
          </p:nvSpPr>
          <p:spPr bwMode="auto">
            <a:xfrm>
              <a:off x="10759765" y="4429831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淘宝-想搞设计PPT(倒卖必究)-245"/>
            <p:cNvSpPr>
              <a:spLocks noEditPoints="1"/>
            </p:cNvSpPr>
            <p:nvPr/>
          </p:nvSpPr>
          <p:spPr bwMode="auto">
            <a:xfrm>
              <a:off x="10752708" y="4420850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20"/>
                    <a:pt x="11" y="29"/>
                  </a:cubicBezTo>
                  <a:cubicBezTo>
                    <a:pt x="11" y="39"/>
                    <a:pt x="19" y="46"/>
                    <a:pt x="28" y="46"/>
                  </a:cubicBezTo>
                  <a:cubicBezTo>
                    <a:pt x="38" y="46"/>
                    <a:pt x="45" y="39"/>
                    <a:pt x="45" y="29"/>
                  </a:cubicBezTo>
                  <a:cubicBezTo>
                    <a:pt x="45" y="20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淘宝-想搞设计PPT(倒卖必究)-246"/>
            <p:cNvSpPr>
              <a:spLocks noChangeArrowheads="1"/>
            </p:cNvSpPr>
            <p:nvPr/>
          </p:nvSpPr>
          <p:spPr bwMode="auto">
            <a:xfrm>
              <a:off x="10984927" y="4038523"/>
              <a:ext cx="67998" cy="6863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淘宝-想搞设计PPT(倒卖必究)-247"/>
            <p:cNvSpPr>
              <a:spLocks noEditPoints="1"/>
            </p:cNvSpPr>
            <p:nvPr/>
          </p:nvSpPr>
          <p:spPr bwMode="auto">
            <a:xfrm>
              <a:off x="10975305" y="4029542"/>
              <a:ext cx="86601" cy="86601"/>
            </a:xfrm>
            <a:custGeom>
              <a:avLst/>
              <a:gdLst>
                <a:gd name="T0" fmla="*/ 28 w 57"/>
                <a:gd name="T1" fmla="*/ 57 h 57"/>
                <a:gd name="T2" fmla="*/ 0 w 57"/>
                <a:gd name="T3" fmla="*/ 28 h 57"/>
                <a:gd name="T4" fmla="*/ 28 w 57"/>
                <a:gd name="T5" fmla="*/ 0 h 57"/>
                <a:gd name="T6" fmla="*/ 57 w 57"/>
                <a:gd name="T7" fmla="*/ 28 h 57"/>
                <a:gd name="T8" fmla="*/ 28 w 57"/>
                <a:gd name="T9" fmla="*/ 57 h 57"/>
                <a:gd name="T10" fmla="*/ 28 w 57"/>
                <a:gd name="T11" fmla="*/ 11 h 57"/>
                <a:gd name="T12" fmla="*/ 11 w 57"/>
                <a:gd name="T13" fmla="*/ 28 h 57"/>
                <a:gd name="T14" fmla="*/ 28 w 57"/>
                <a:gd name="T15" fmla="*/ 45 h 57"/>
                <a:gd name="T16" fmla="*/ 45 w 57"/>
                <a:gd name="T17" fmla="*/ 28 h 57"/>
                <a:gd name="T18" fmla="*/ 28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8" y="57"/>
                  </a:cubicBezTo>
                  <a:close/>
                  <a:moveTo>
                    <a:pt x="28" y="11"/>
                  </a:moveTo>
                  <a:cubicBezTo>
                    <a:pt x="19" y="11"/>
                    <a:pt x="11" y="19"/>
                    <a:pt x="11" y="28"/>
                  </a:cubicBezTo>
                  <a:cubicBezTo>
                    <a:pt x="11" y="38"/>
                    <a:pt x="19" y="45"/>
                    <a:pt x="28" y="45"/>
                  </a:cubicBezTo>
                  <a:cubicBezTo>
                    <a:pt x="38" y="45"/>
                    <a:pt x="45" y="38"/>
                    <a:pt x="45" y="28"/>
                  </a:cubicBezTo>
                  <a:cubicBezTo>
                    <a:pt x="45" y="19"/>
                    <a:pt x="38" y="11"/>
                    <a:pt x="28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淘宝-想搞设计PPT(倒卖必究)-248"/>
            <p:cNvSpPr>
              <a:spLocks noChangeArrowheads="1"/>
            </p:cNvSpPr>
            <p:nvPr/>
          </p:nvSpPr>
          <p:spPr bwMode="auto">
            <a:xfrm>
              <a:off x="11018285" y="2879994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淘宝-想搞设计PPT(倒卖必究)-249"/>
            <p:cNvSpPr>
              <a:spLocks noEditPoints="1"/>
            </p:cNvSpPr>
            <p:nvPr/>
          </p:nvSpPr>
          <p:spPr bwMode="auto">
            <a:xfrm>
              <a:off x="11008663" y="2871013"/>
              <a:ext cx="88525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淘宝-想搞设计PPT(倒卖必究)-250"/>
            <p:cNvSpPr>
              <a:spLocks noChangeArrowheads="1"/>
            </p:cNvSpPr>
            <p:nvPr/>
          </p:nvSpPr>
          <p:spPr bwMode="auto">
            <a:xfrm>
              <a:off x="10453775" y="2214129"/>
              <a:ext cx="69281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淘宝-想搞设计PPT(倒卖必究)-251"/>
            <p:cNvSpPr>
              <a:spLocks noEditPoints="1"/>
            </p:cNvSpPr>
            <p:nvPr/>
          </p:nvSpPr>
          <p:spPr bwMode="auto">
            <a:xfrm>
              <a:off x="10446077" y="2205148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2" y="58"/>
                    <a:pt x="0" y="45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淘宝-想搞设计PPT(倒卖必究)-252"/>
            <p:cNvSpPr>
              <a:spLocks noChangeArrowheads="1"/>
            </p:cNvSpPr>
            <p:nvPr/>
          </p:nvSpPr>
          <p:spPr bwMode="auto">
            <a:xfrm>
              <a:off x="10297251" y="2242996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淘宝-想搞设计PPT(倒卖必究)-253"/>
            <p:cNvSpPr>
              <a:spLocks noEditPoints="1"/>
            </p:cNvSpPr>
            <p:nvPr/>
          </p:nvSpPr>
          <p:spPr bwMode="auto">
            <a:xfrm>
              <a:off x="10288270" y="223401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淘宝-想搞设计PPT(倒卖必究)-254"/>
            <p:cNvSpPr>
              <a:spLocks noChangeArrowheads="1"/>
            </p:cNvSpPr>
            <p:nvPr/>
          </p:nvSpPr>
          <p:spPr bwMode="auto">
            <a:xfrm>
              <a:off x="9054046" y="2402085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淘宝-想搞设计PPT(倒卖必究)-255"/>
            <p:cNvSpPr>
              <a:spLocks noEditPoints="1"/>
            </p:cNvSpPr>
            <p:nvPr/>
          </p:nvSpPr>
          <p:spPr bwMode="auto">
            <a:xfrm>
              <a:off x="9045065" y="2393104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9 h 57"/>
                <a:gd name="T4" fmla="*/ 29 w 58"/>
                <a:gd name="T5" fmla="*/ 0 h 57"/>
                <a:gd name="T6" fmla="*/ 58 w 58"/>
                <a:gd name="T7" fmla="*/ 29 h 57"/>
                <a:gd name="T8" fmla="*/ 29 w 58"/>
                <a:gd name="T9" fmla="*/ 57 h 57"/>
                <a:gd name="T10" fmla="*/ 29 w 58"/>
                <a:gd name="T11" fmla="*/ 12 h 57"/>
                <a:gd name="T12" fmla="*/ 12 w 58"/>
                <a:gd name="T13" fmla="*/ 29 h 57"/>
                <a:gd name="T14" fmla="*/ 29 w 58"/>
                <a:gd name="T15" fmla="*/ 46 h 57"/>
                <a:gd name="T16" fmla="*/ 46 w 58"/>
                <a:gd name="T17" fmla="*/ 29 h 57"/>
                <a:gd name="T18" fmla="*/ 29 w 58"/>
                <a:gd name="T1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淘宝-想搞设计PPT(倒卖必究)-256"/>
            <p:cNvSpPr>
              <a:spLocks noChangeArrowheads="1"/>
            </p:cNvSpPr>
            <p:nvPr/>
          </p:nvSpPr>
          <p:spPr bwMode="auto">
            <a:xfrm>
              <a:off x="10043863" y="1877347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淘宝-想搞设计PPT(倒卖必究)-257"/>
            <p:cNvSpPr>
              <a:spLocks noEditPoints="1"/>
            </p:cNvSpPr>
            <p:nvPr/>
          </p:nvSpPr>
          <p:spPr bwMode="auto">
            <a:xfrm>
              <a:off x="10034882" y="1868366"/>
              <a:ext cx="86601" cy="87884"/>
            </a:xfrm>
            <a:custGeom>
              <a:avLst/>
              <a:gdLst>
                <a:gd name="T0" fmla="*/ 29 w 57"/>
                <a:gd name="T1" fmla="*/ 58 h 58"/>
                <a:gd name="T2" fmla="*/ 0 w 57"/>
                <a:gd name="T3" fmla="*/ 29 h 58"/>
                <a:gd name="T4" fmla="*/ 29 w 57"/>
                <a:gd name="T5" fmla="*/ 0 h 58"/>
                <a:gd name="T6" fmla="*/ 57 w 57"/>
                <a:gd name="T7" fmla="*/ 29 h 58"/>
                <a:gd name="T8" fmla="*/ 29 w 57"/>
                <a:gd name="T9" fmla="*/ 58 h 58"/>
                <a:gd name="T10" fmla="*/ 29 w 57"/>
                <a:gd name="T11" fmla="*/ 12 h 58"/>
                <a:gd name="T12" fmla="*/ 12 w 57"/>
                <a:gd name="T13" fmla="*/ 29 h 58"/>
                <a:gd name="T14" fmla="*/ 29 w 57"/>
                <a:gd name="T15" fmla="*/ 46 h 58"/>
                <a:gd name="T16" fmla="*/ 46 w 57"/>
                <a:gd name="T17" fmla="*/ 29 h 58"/>
                <a:gd name="T18" fmla="*/ 29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淘宝-想搞设计PPT(倒卖必究)-258"/>
            <p:cNvSpPr>
              <a:spLocks noChangeArrowheads="1"/>
            </p:cNvSpPr>
            <p:nvPr/>
          </p:nvSpPr>
          <p:spPr bwMode="auto">
            <a:xfrm>
              <a:off x="9866171" y="1815123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淘宝-想搞设计PPT(倒卖必究)-259"/>
            <p:cNvSpPr>
              <a:spLocks noEditPoints="1"/>
            </p:cNvSpPr>
            <p:nvPr/>
          </p:nvSpPr>
          <p:spPr bwMode="auto">
            <a:xfrm>
              <a:off x="9857190" y="1807425"/>
              <a:ext cx="87884" cy="86601"/>
            </a:xfrm>
            <a:custGeom>
              <a:avLst/>
              <a:gdLst>
                <a:gd name="T0" fmla="*/ 29 w 58"/>
                <a:gd name="T1" fmla="*/ 57 h 57"/>
                <a:gd name="T2" fmla="*/ 0 w 58"/>
                <a:gd name="T3" fmla="*/ 28 h 57"/>
                <a:gd name="T4" fmla="*/ 29 w 58"/>
                <a:gd name="T5" fmla="*/ 0 h 57"/>
                <a:gd name="T6" fmla="*/ 58 w 58"/>
                <a:gd name="T7" fmla="*/ 28 h 57"/>
                <a:gd name="T8" fmla="*/ 29 w 58"/>
                <a:gd name="T9" fmla="*/ 57 h 57"/>
                <a:gd name="T10" fmla="*/ 29 w 58"/>
                <a:gd name="T11" fmla="*/ 11 h 57"/>
                <a:gd name="T12" fmla="*/ 12 w 58"/>
                <a:gd name="T13" fmla="*/ 28 h 57"/>
                <a:gd name="T14" fmla="*/ 29 w 58"/>
                <a:gd name="T15" fmla="*/ 45 h 57"/>
                <a:gd name="T16" fmla="*/ 46 w 58"/>
                <a:gd name="T17" fmla="*/ 28 h 57"/>
                <a:gd name="T18" fmla="*/ 29 w 58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8" y="12"/>
                    <a:pt x="58" y="28"/>
                  </a:cubicBezTo>
                  <a:cubicBezTo>
                    <a:pt x="58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淘宝-想搞设计PPT(倒卖必究)-260"/>
            <p:cNvSpPr>
              <a:spLocks noChangeArrowheads="1"/>
            </p:cNvSpPr>
            <p:nvPr/>
          </p:nvSpPr>
          <p:spPr bwMode="auto">
            <a:xfrm>
              <a:off x="9197098" y="1798444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淘宝-想搞设计PPT(倒卖必究)-261"/>
            <p:cNvSpPr>
              <a:spLocks noEditPoints="1"/>
            </p:cNvSpPr>
            <p:nvPr/>
          </p:nvSpPr>
          <p:spPr bwMode="auto">
            <a:xfrm>
              <a:off x="9188117" y="1789463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淘宝-想搞设计PPT(倒卖必究)-262"/>
            <p:cNvSpPr>
              <a:spLocks noChangeArrowheads="1"/>
            </p:cNvSpPr>
            <p:nvPr/>
          </p:nvSpPr>
          <p:spPr bwMode="auto">
            <a:xfrm>
              <a:off x="9356187" y="1997305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淘宝-想搞设计PPT(倒卖必究)-263"/>
            <p:cNvSpPr>
              <a:spLocks noEditPoints="1"/>
            </p:cNvSpPr>
            <p:nvPr/>
          </p:nvSpPr>
          <p:spPr bwMode="auto">
            <a:xfrm>
              <a:off x="9347206" y="1988325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9" y="46"/>
                    <a:pt x="46" y="38"/>
                    <a:pt x="46" y="29"/>
                  </a:cubicBezTo>
                  <a:cubicBezTo>
                    <a:pt x="46" y="20"/>
                    <a:pt x="39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淘宝-想搞设计PPT(倒卖必究)-264"/>
            <p:cNvSpPr>
              <a:spLocks noChangeArrowheads="1"/>
            </p:cNvSpPr>
            <p:nvPr/>
          </p:nvSpPr>
          <p:spPr bwMode="auto">
            <a:xfrm>
              <a:off x="8771791" y="1931874"/>
              <a:ext cx="68639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淘宝-想搞设计PPT(倒卖必究)-265"/>
            <p:cNvSpPr>
              <a:spLocks noEditPoints="1"/>
            </p:cNvSpPr>
            <p:nvPr/>
          </p:nvSpPr>
          <p:spPr bwMode="auto">
            <a:xfrm>
              <a:off x="8762810" y="1922893"/>
              <a:ext cx="86601" cy="87884"/>
            </a:xfrm>
            <a:custGeom>
              <a:avLst/>
              <a:gdLst>
                <a:gd name="T0" fmla="*/ 28 w 57"/>
                <a:gd name="T1" fmla="*/ 58 h 58"/>
                <a:gd name="T2" fmla="*/ 0 w 57"/>
                <a:gd name="T3" fmla="*/ 29 h 58"/>
                <a:gd name="T4" fmla="*/ 28 w 57"/>
                <a:gd name="T5" fmla="*/ 0 h 58"/>
                <a:gd name="T6" fmla="*/ 57 w 57"/>
                <a:gd name="T7" fmla="*/ 29 h 58"/>
                <a:gd name="T8" fmla="*/ 28 w 57"/>
                <a:gd name="T9" fmla="*/ 58 h 58"/>
                <a:gd name="T10" fmla="*/ 28 w 57"/>
                <a:gd name="T11" fmla="*/ 12 h 58"/>
                <a:gd name="T12" fmla="*/ 11 w 57"/>
                <a:gd name="T13" fmla="*/ 29 h 58"/>
                <a:gd name="T14" fmla="*/ 28 w 57"/>
                <a:gd name="T15" fmla="*/ 46 h 58"/>
                <a:gd name="T16" fmla="*/ 45 w 57"/>
                <a:gd name="T17" fmla="*/ 29 h 58"/>
                <a:gd name="T18" fmla="*/ 28 w 57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8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9"/>
                    <a:pt x="11" y="29"/>
                  </a:cubicBezTo>
                  <a:cubicBezTo>
                    <a:pt x="11" y="38"/>
                    <a:pt x="19" y="46"/>
                    <a:pt x="28" y="46"/>
                  </a:cubicBezTo>
                  <a:cubicBezTo>
                    <a:pt x="38" y="46"/>
                    <a:pt x="45" y="38"/>
                    <a:pt x="45" y="29"/>
                  </a:cubicBezTo>
                  <a:cubicBezTo>
                    <a:pt x="45" y="19"/>
                    <a:pt x="38" y="12"/>
                    <a:pt x="28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淘宝-想搞设计PPT(倒卖必究)-266"/>
            <p:cNvSpPr>
              <a:spLocks noChangeArrowheads="1"/>
            </p:cNvSpPr>
            <p:nvPr/>
          </p:nvSpPr>
          <p:spPr bwMode="auto">
            <a:xfrm>
              <a:off x="7970571" y="2687547"/>
              <a:ext cx="69922" cy="6928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淘宝-想搞设计PPT(倒卖必究)-267"/>
            <p:cNvSpPr>
              <a:spLocks noEditPoints="1"/>
            </p:cNvSpPr>
            <p:nvPr/>
          </p:nvSpPr>
          <p:spPr bwMode="auto">
            <a:xfrm>
              <a:off x="7961590" y="2679849"/>
              <a:ext cx="86601" cy="86601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8 h 57"/>
                <a:gd name="T4" fmla="*/ 29 w 57"/>
                <a:gd name="T5" fmla="*/ 0 h 57"/>
                <a:gd name="T6" fmla="*/ 57 w 57"/>
                <a:gd name="T7" fmla="*/ 28 h 57"/>
                <a:gd name="T8" fmla="*/ 29 w 57"/>
                <a:gd name="T9" fmla="*/ 57 h 57"/>
                <a:gd name="T10" fmla="*/ 29 w 57"/>
                <a:gd name="T11" fmla="*/ 11 h 57"/>
                <a:gd name="T12" fmla="*/ 12 w 57"/>
                <a:gd name="T13" fmla="*/ 28 h 57"/>
                <a:gd name="T14" fmla="*/ 29 w 57"/>
                <a:gd name="T15" fmla="*/ 45 h 57"/>
                <a:gd name="T16" fmla="*/ 46 w 57"/>
                <a:gd name="T17" fmla="*/ 28 h 57"/>
                <a:gd name="T18" fmla="*/ 29 w 57"/>
                <a:gd name="T19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7" y="12"/>
                    <a:pt x="57" y="28"/>
                  </a:cubicBezTo>
                  <a:cubicBezTo>
                    <a:pt x="57" y="44"/>
                    <a:pt x="45" y="57"/>
                    <a:pt x="29" y="57"/>
                  </a:cubicBezTo>
                  <a:close/>
                  <a:moveTo>
                    <a:pt x="29" y="11"/>
                  </a:moveTo>
                  <a:cubicBezTo>
                    <a:pt x="19" y="11"/>
                    <a:pt x="12" y="19"/>
                    <a:pt x="12" y="28"/>
                  </a:cubicBezTo>
                  <a:cubicBezTo>
                    <a:pt x="12" y="38"/>
                    <a:pt x="19" y="45"/>
                    <a:pt x="29" y="45"/>
                  </a:cubicBezTo>
                  <a:cubicBezTo>
                    <a:pt x="38" y="45"/>
                    <a:pt x="46" y="38"/>
                    <a:pt x="46" y="28"/>
                  </a:cubicBezTo>
                  <a:cubicBezTo>
                    <a:pt x="46" y="19"/>
                    <a:pt x="38" y="11"/>
                    <a:pt x="29" y="1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淘宝-想搞设计PPT(倒卖必究)-268"/>
            <p:cNvSpPr>
              <a:spLocks noChangeArrowheads="1"/>
            </p:cNvSpPr>
            <p:nvPr/>
          </p:nvSpPr>
          <p:spPr bwMode="auto">
            <a:xfrm>
              <a:off x="7828160" y="3697251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淘宝-想搞设计PPT(倒卖必究)-269"/>
            <p:cNvSpPr>
              <a:spLocks noEditPoints="1"/>
            </p:cNvSpPr>
            <p:nvPr/>
          </p:nvSpPr>
          <p:spPr bwMode="auto">
            <a:xfrm>
              <a:off x="7819179" y="3688270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19" y="12"/>
                    <a:pt x="12" y="20"/>
                    <a:pt x="12" y="29"/>
                  </a:cubicBezTo>
                  <a:cubicBezTo>
                    <a:pt x="12" y="39"/>
                    <a:pt x="19" y="46"/>
                    <a:pt x="29" y="46"/>
                  </a:cubicBezTo>
                  <a:cubicBezTo>
                    <a:pt x="38" y="46"/>
                    <a:pt x="46" y="39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淘宝-想搞设计PPT(倒卖必究)-270"/>
            <p:cNvSpPr>
              <a:spLocks noChangeArrowheads="1"/>
            </p:cNvSpPr>
            <p:nvPr/>
          </p:nvSpPr>
          <p:spPr bwMode="auto">
            <a:xfrm>
              <a:off x="8199582" y="4476660"/>
              <a:ext cx="69922" cy="6992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淘宝-想搞设计PPT(倒卖必究)-25"/>
            <p:cNvSpPr>
              <a:spLocks noEditPoints="1"/>
            </p:cNvSpPr>
            <p:nvPr/>
          </p:nvSpPr>
          <p:spPr bwMode="auto">
            <a:xfrm>
              <a:off x="8190602" y="4467679"/>
              <a:ext cx="87884" cy="87884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2 h 58"/>
                <a:gd name="T12" fmla="*/ 12 w 58"/>
                <a:gd name="T13" fmla="*/ 29 h 58"/>
                <a:gd name="T14" fmla="*/ 29 w 58"/>
                <a:gd name="T15" fmla="*/ 46 h 58"/>
                <a:gd name="T16" fmla="*/ 46 w 58"/>
                <a:gd name="T17" fmla="*/ 29 h 58"/>
                <a:gd name="T18" fmla="*/ 29 w 58"/>
                <a:gd name="T1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2"/>
                  </a:moveTo>
                  <a:cubicBezTo>
                    <a:pt x="20" y="12"/>
                    <a:pt x="12" y="20"/>
                    <a:pt x="12" y="29"/>
                  </a:cubicBezTo>
                  <a:cubicBezTo>
                    <a:pt x="12" y="38"/>
                    <a:pt x="20" y="46"/>
                    <a:pt x="29" y="46"/>
                  </a:cubicBezTo>
                  <a:cubicBezTo>
                    <a:pt x="38" y="46"/>
                    <a:pt x="46" y="38"/>
                    <a:pt x="46" y="29"/>
                  </a:cubicBezTo>
                  <a:cubicBezTo>
                    <a:pt x="46" y="20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淘宝-想搞设计PPT(倒卖必究)-26"/>
            <p:cNvSpPr/>
            <p:nvPr/>
          </p:nvSpPr>
          <p:spPr bwMode="auto">
            <a:xfrm>
              <a:off x="9010424" y="5533833"/>
              <a:ext cx="127015" cy="15396"/>
            </a:xfrm>
            <a:custGeom>
              <a:avLst/>
              <a:gdLst>
                <a:gd name="T0" fmla="*/ 6 w 84"/>
                <a:gd name="T1" fmla="*/ 10 h 10"/>
                <a:gd name="T2" fmla="*/ 78 w 84"/>
                <a:gd name="T3" fmla="*/ 10 h 10"/>
                <a:gd name="T4" fmla="*/ 84 w 84"/>
                <a:gd name="T5" fmla="*/ 5 h 10"/>
                <a:gd name="T6" fmla="*/ 78 w 84"/>
                <a:gd name="T7" fmla="*/ 0 h 10"/>
                <a:gd name="T8" fmla="*/ 6 w 84"/>
                <a:gd name="T9" fmla="*/ 0 h 10"/>
                <a:gd name="T10" fmla="*/ 0 w 84"/>
                <a:gd name="T11" fmla="*/ 5 h 10"/>
                <a:gd name="T12" fmla="*/ 6 w 8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0">
                  <a:moveTo>
                    <a:pt x="6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81" y="10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淘宝-想搞设计PPT(倒卖必究)-27"/>
            <p:cNvSpPr/>
            <p:nvPr/>
          </p:nvSpPr>
          <p:spPr bwMode="auto">
            <a:xfrm>
              <a:off x="9010424" y="5648018"/>
              <a:ext cx="127015" cy="16679"/>
            </a:xfrm>
            <a:custGeom>
              <a:avLst/>
              <a:gdLst>
                <a:gd name="T0" fmla="*/ 0 w 84"/>
                <a:gd name="T1" fmla="*/ 5 h 11"/>
                <a:gd name="T2" fmla="*/ 6 w 84"/>
                <a:gd name="T3" fmla="*/ 11 h 11"/>
                <a:gd name="T4" fmla="*/ 78 w 84"/>
                <a:gd name="T5" fmla="*/ 11 h 11"/>
                <a:gd name="T6" fmla="*/ 84 w 84"/>
                <a:gd name="T7" fmla="*/ 5 h 11"/>
                <a:gd name="T8" fmla="*/ 78 w 84"/>
                <a:gd name="T9" fmla="*/ 0 h 11"/>
                <a:gd name="T10" fmla="*/ 6 w 84"/>
                <a:gd name="T11" fmla="*/ 0 h 11"/>
                <a:gd name="T12" fmla="*/ 0 w 84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1">
                  <a:moveTo>
                    <a:pt x="0" y="5"/>
                  </a:moveTo>
                  <a:cubicBezTo>
                    <a:pt x="0" y="8"/>
                    <a:pt x="3" y="11"/>
                    <a:pt x="6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1" y="11"/>
                    <a:pt x="84" y="8"/>
                    <a:pt x="84" y="5"/>
                  </a:cubicBezTo>
                  <a:cubicBezTo>
                    <a:pt x="84" y="2"/>
                    <a:pt x="81" y="0"/>
                    <a:pt x="7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淘宝-想搞设计PPT(倒卖必究)-28"/>
            <p:cNvSpPr>
              <a:spLocks noEditPoints="1"/>
            </p:cNvSpPr>
            <p:nvPr/>
          </p:nvSpPr>
          <p:spPr bwMode="auto">
            <a:xfrm>
              <a:off x="8948200" y="5476099"/>
              <a:ext cx="288029" cy="255313"/>
            </a:xfrm>
            <a:custGeom>
              <a:avLst/>
              <a:gdLst>
                <a:gd name="T0" fmla="*/ 186 w 190"/>
                <a:gd name="T1" fmla="*/ 11 h 168"/>
                <a:gd name="T2" fmla="*/ 174 w 190"/>
                <a:gd name="T3" fmla="*/ 9 h 168"/>
                <a:gd name="T4" fmla="*/ 148 w 190"/>
                <a:gd name="T5" fmla="*/ 35 h 168"/>
                <a:gd name="T6" fmla="*/ 148 w 190"/>
                <a:gd name="T7" fmla="*/ 14 h 168"/>
                <a:gd name="T8" fmla="*/ 132 w 190"/>
                <a:gd name="T9" fmla="*/ 0 h 168"/>
                <a:gd name="T10" fmla="*/ 29 w 190"/>
                <a:gd name="T11" fmla="*/ 0 h 168"/>
                <a:gd name="T12" fmla="*/ 13 w 190"/>
                <a:gd name="T13" fmla="*/ 14 h 168"/>
                <a:gd name="T14" fmla="*/ 13 w 190"/>
                <a:gd name="T15" fmla="*/ 38 h 168"/>
                <a:gd name="T16" fmla="*/ 5 w 190"/>
                <a:gd name="T17" fmla="*/ 38 h 168"/>
                <a:gd name="T18" fmla="*/ 0 w 190"/>
                <a:gd name="T19" fmla="*/ 43 h 168"/>
                <a:gd name="T20" fmla="*/ 5 w 190"/>
                <a:gd name="T21" fmla="*/ 48 h 168"/>
                <a:gd name="T22" fmla="*/ 13 w 190"/>
                <a:gd name="T23" fmla="*/ 48 h 168"/>
                <a:gd name="T24" fmla="*/ 13 w 190"/>
                <a:gd name="T25" fmla="*/ 75 h 168"/>
                <a:gd name="T26" fmla="*/ 5 w 190"/>
                <a:gd name="T27" fmla="*/ 75 h 168"/>
                <a:gd name="T28" fmla="*/ 0 w 190"/>
                <a:gd name="T29" fmla="*/ 81 h 168"/>
                <a:gd name="T30" fmla="*/ 5 w 190"/>
                <a:gd name="T31" fmla="*/ 86 h 168"/>
                <a:gd name="T32" fmla="*/ 13 w 190"/>
                <a:gd name="T33" fmla="*/ 86 h 168"/>
                <a:gd name="T34" fmla="*/ 13 w 190"/>
                <a:gd name="T35" fmla="*/ 113 h 168"/>
                <a:gd name="T36" fmla="*/ 5 w 190"/>
                <a:gd name="T37" fmla="*/ 113 h 168"/>
                <a:gd name="T38" fmla="*/ 0 w 190"/>
                <a:gd name="T39" fmla="*/ 118 h 168"/>
                <a:gd name="T40" fmla="*/ 5 w 190"/>
                <a:gd name="T41" fmla="*/ 124 h 168"/>
                <a:gd name="T42" fmla="*/ 13 w 190"/>
                <a:gd name="T43" fmla="*/ 124 h 168"/>
                <a:gd name="T44" fmla="*/ 13 w 190"/>
                <a:gd name="T45" fmla="*/ 154 h 168"/>
                <a:gd name="T46" fmla="*/ 29 w 190"/>
                <a:gd name="T47" fmla="*/ 168 h 168"/>
                <a:gd name="T48" fmla="*/ 132 w 190"/>
                <a:gd name="T49" fmla="*/ 168 h 168"/>
                <a:gd name="T50" fmla="*/ 148 w 190"/>
                <a:gd name="T51" fmla="*/ 154 h 168"/>
                <a:gd name="T52" fmla="*/ 148 w 190"/>
                <a:gd name="T53" fmla="*/ 63 h 168"/>
                <a:gd name="T54" fmla="*/ 188 w 190"/>
                <a:gd name="T55" fmla="*/ 23 h 168"/>
                <a:gd name="T56" fmla="*/ 186 w 190"/>
                <a:gd name="T57" fmla="*/ 11 h 168"/>
                <a:gd name="T58" fmla="*/ 137 w 190"/>
                <a:gd name="T59" fmla="*/ 154 h 168"/>
                <a:gd name="T60" fmla="*/ 132 w 190"/>
                <a:gd name="T61" fmla="*/ 157 h 168"/>
                <a:gd name="T62" fmla="*/ 29 w 190"/>
                <a:gd name="T63" fmla="*/ 157 h 168"/>
                <a:gd name="T64" fmla="*/ 24 w 190"/>
                <a:gd name="T65" fmla="*/ 154 h 168"/>
                <a:gd name="T66" fmla="*/ 24 w 190"/>
                <a:gd name="T67" fmla="*/ 124 h 168"/>
                <a:gd name="T68" fmla="*/ 29 w 190"/>
                <a:gd name="T69" fmla="*/ 118 h 168"/>
                <a:gd name="T70" fmla="*/ 24 w 190"/>
                <a:gd name="T71" fmla="*/ 113 h 168"/>
                <a:gd name="T72" fmla="*/ 24 w 190"/>
                <a:gd name="T73" fmla="*/ 86 h 168"/>
                <a:gd name="T74" fmla="*/ 29 w 190"/>
                <a:gd name="T75" fmla="*/ 81 h 168"/>
                <a:gd name="T76" fmla="*/ 24 w 190"/>
                <a:gd name="T77" fmla="*/ 75 h 168"/>
                <a:gd name="T78" fmla="*/ 24 w 190"/>
                <a:gd name="T79" fmla="*/ 48 h 168"/>
                <a:gd name="T80" fmla="*/ 29 w 190"/>
                <a:gd name="T81" fmla="*/ 43 h 168"/>
                <a:gd name="T82" fmla="*/ 24 w 190"/>
                <a:gd name="T83" fmla="*/ 38 h 168"/>
                <a:gd name="T84" fmla="*/ 24 w 190"/>
                <a:gd name="T85" fmla="*/ 14 h 168"/>
                <a:gd name="T86" fmla="*/ 29 w 190"/>
                <a:gd name="T87" fmla="*/ 11 h 168"/>
                <a:gd name="T88" fmla="*/ 132 w 190"/>
                <a:gd name="T89" fmla="*/ 11 h 168"/>
                <a:gd name="T90" fmla="*/ 137 w 190"/>
                <a:gd name="T91" fmla="*/ 14 h 168"/>
                <a:gd name="T92" fmla="*/ 137 w 190"/>
                <a:gd name="T93" fmla="*/ 46 h 168"/>
                <a:gd name="T94" fmla="*/ 108 w 190"/>
                <a:gd name="T95" fmla="*/ 75 h 168"/>
                <a:gd name="T96" fmla="*/ 47 w 190"/>
                <a:gd name="T97" fmla="*/ 75 h 168"/>
                <a:gd name="T98" fmla="*/ 41 w 190"/>
                <a:gd name="T99" fmla="*/ 81 h 168"/>
                <a:gd name="T100" fmla="*/ 47 w 190"/>
                <a:gd name="T101" fmla="*/ 86 h 168"/>
                <a:gd name="T102" fmla="*/ 98 w 190"/>
                <a:gd name="T103" fmla="*/ 86 h 168"/>
                <a:gd name="T104" fmla="*/ 94 w 190"/>
                <a:gd name="T105" fmla="*/ 103 h 168"/>
                <a:gd name="T106" fmla="*/ 112 w 190"/>
                <a:gd name="T107" fmla="*/ 99 h 168"/>
                <a:gd name="T108" fmla="*/ 137 w 190"/>
                <a:gd name="T109" fmla="*/ 74 h 168"/>
                <a:gd name="T110" fmla="*/ 137 w 190"/>
                <a:gd name="T111" fmla="*/ 15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168">
                  <a:moveTo>
                    <a:pt x="186" y="11"/>
                  </a:moveTo>
                  <a:cubicBezTo>
                    <a:pt x="182" y="8"/>
                    <a:pt x="177" y="7"/>
                    <a:pt x="174" y="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6"/>
                    <a:pt x="141" y="0"/>
                    <a:pt x="1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3" y="6"/>
                    <a:pt x="13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40"/>
                    <a:pt x="0" y="43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5"/>
                    <a:pt x="0" y="78"/>
                    <a:pt x="0" y="81"/>
                  </a:cubicBezTo>
                  <a:cubicBezTo>
                    <a:pt x="0" y="84"/>
                    <a:pt x="2" y="86"/>
                    <a:pt x="5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5"/>
                    <a:pt x="0" y="118"/>
                  </a:cubicBezTo>
                  <a:cubicBezTo>
                    <a:pt x="0" y="121"/>
                    <a:pt x="2" y="124"/>
                    <a:pt x="5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62"/>
                    <a:pt x="21" y="168"/>
                    <a:pt x="29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41" y="168"/>
                    <a:pt x="148" y="162"/>
                    <a:pt x="148" y="154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90" y="20"/>
                    <a:pt x="190" y="15"/>
                    <a:pt x="186" y="11"/>
                  </a:cubicBezTo>
                  <a:close/>
                  <a:moveTo>
                    <a:pt x="137" y="154"/>
                  </a:moveTo>
                  <a:cubicBezTo>
                    <a:pt x="137" y="156"/>
                    <a:pt x="135" y="157"/>
                    <a:pt x="132" y="157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6" y="157"/>
                    <a:pt x="24" y="156"/>
                    <a:pt x="24" y="15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7" y="123"/>
                    <a:pt x="29" y="121"/>
                    <a:pt x="29" y="118"/>
                  </a:cubicBezTo>
                  <a:cubicBezTo>
                    <a:pt x="29" y="115"/>
                    <a:pt x="27" y="113"/>
                    <a:pt x="24" y="113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7" y="86"/>
                    <a:pt x="29" y="84"/>
                    <a:pt x="29" y="81"/>
                  </a:cubicBezTo>
                  <a:cubicBezTo>
                    <a:pt x="29" y="78"/>
                    <a:pt x="27" y="75"/>
                    <a:pt x="24" y="75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48"/>
                    <a:pt x="29" y="46"/>
                    <a:pt x="29" y="43"/>
                  </a:cubicBezTo>
                  <a:cubicBezTo>
                    <a:pt x="29" y="40"/>
                    <a:pt x="27" y="38"/>
                    <a:pt x="24" y="38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6" y="11"/>
                    <a:pt x="29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2"/>
                    <a:pt x="137" y="14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4" y="75"/>
                    <a:pt x="41" y="78"/>
                    <a:pt x="41" y="81"/>
                  </a:cubicBezTo>
                  <a:cubicBezTo>
                    <a:pt x="41" y="84"/>
                    <a:pt x="44" y="86"/>
                    <a:pt x="47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5" y="90"/>
                    <a:pt x="90" y="100"/>
                    <a:pt x="94" y="103"/>
                  </a:cubicBezTo>
                  <a:cubicBezTo>
                    <a:pt x="98" y="107"/>
                    <a:pt x="110" y="101"/>
                    <a:pt x="112" y="99"/>
                  </a:cubicBezTo>
                  <a:cubicBezTo>
                    <a:pt x="137" y="74"/>
                    <a:pt x="137" y="74"/>
                    <a:pt x="137" y="74"/>
                  </a:cubicBezTo>
                  <a:lnTo>
                    <a:pt x="137" y="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淘宝-想搞设计PPT(倒卖必究)-29"/>
            <p:cNvSpPr>
              <a:spLocks noEditPoints="1"/>
            </p:cNvSpPr>
            <p:nvPr/>
          </p:nvSpPr>
          <p:spPr bwMode="auto">
            <a:xfrm>
              <a:off x="9268303" y="4496546"/>
              <a:ext cx="382327" cy="341272"/>
            </a:xfrm>
            <a:custGeom>
              <a:avLst/>
              <a:gdLst>
                <a:gd name="T0" fmla="*/ 250 w 252"/>
                <a:gd name="T1" fmla="*/ 209 h 225"/>
                <a:gd name="T2" fmla="*/ 226 w 252"/>
                <a:gd name="T3" fmla="*/ 157 h 225"/>
                <a:gd name="T4" fmla="*/ 212 w 252"/>
                <a:gd name="T5" fmla="*/ 148 h 225"/>
                <a:gd name="T6" fmla="*/ 185 w 252"/>
                <a:gd name="T7" fmla="*/ 148 h 225"/>
                <a:gd name="T8" fmla="*/ 185 w 252"/>
                <a:gd name="T9" fmla="*/ 140 h 225"/>
                <a:gd name="T10" fmla="*/ 208 w 252"/>
                <a:gd name="T11" fmla="*/ 140 h 225"/>
                <a:gd name="T12" fmla="*/ 224 w 252"/>
                <a:gd name="T13" fmla="*/ 122 h 225"/>
                <a:gd name="T14" fmla="*/ 224 w 252"/>
                <a:gd name="T15" fmla="*/ 18 h 225"/>
                <a:gd name="T16" fmla="*/ 208 w 252"/>
                <a:gd name="T17" fmla="*/ 0 h 225"/>
                <a:gd name="T18" fmla="*/ 44 w 252"/>
                <a:gd name="T19" fmla="*/ 0 h 225"/>
                <a:gd name="T20" fmla="*/ 27 w 252"/>
                <a:gd name="T21" fmla="*/ 18 h 225"/>
                <a:gd name="T22" fmla="*/ 27 w 252"/>
                <a:gd name="T23" fmla="*/ 122 h 225"/>
                <a:gd name="T24" fmla="*/ 44 w 252"/>
                <a:gd name="T25" fmla="*/ 140 h 225"/>
                <a:gd name="T26" fmla="*/ 66 w 252"/>
                <a:gd name="T27" fmla="*/ 140 h 225"/>
                <a:gd name="T28" fmla="*/ 66 w 252"/>
                <a:gd name="T29" fmla="*/ 148 h 225"/>
                <a:gd name="T30" fmla="*/ 39 w 252"/>
                <a:gd name="T31" fmla="*/ 148 h 225"/>
                <a:gd name="T32" fmla="*/ 25 w 252"/>
                <a:gd name="T33" fmla="*/ 157 h 225"/>
                <a:gd name="T34" fmla="*/ 1 w 252"/>
                <a:gd name="T35" fmla="*/ 209 h 225"/>
                <a:gd name="T36" fmla="*/ 2 w 252"/>
                <a:gd name="T37" fmla="*/ 220 h 225"/>
                <a:gd name="T38" fmla="*/ 10 w 252"/>
                <a:gd name="T39" fmla="*/ 225 h 225"/>
                <a:gd name="T40" fmla="*/ 75 w 252"/>
                <a:gd name="T41" fmla="*/ 225 h 225"/>
                <a:gd name="T42" fmla="*/ 76 w 252"/>
                <a:gd name="T43" fmla="*/ 225 h 225"/>
                <a:gd name="T44" fmla="*/ 126 w 252"/>
                <a:gd name="T45" fmla="*/ 225 h 225"/>
                <a:gd name="T46" fmla="*/ 176 w 252"/>
                <a:gd name="T47" fmla="*/ 225 h 225"/>
                <a:gd name="T48" fmla="*/ 176 w 252"/>
                <a:gd name="T49" fmla="*/ 225 h 225"/>
                <a:gd name="T50" fmla="*/ 241 w 252"/>
                <a:gd name="T51" fmla="*/ 225 h 225"/>
                <a:gd name="T52" fmla="*/ 250 w 252"/>
                <a:gd name="T53" fmla="*/ 220 h 225"/>
                <a:gd name="T54" fmla="*/ 250 w 252"/>
                <a:gd name="T55" fmla="*/ 209 h 225"/>
                <a:gd name="T56" fmla="*/ 41 w 252"/>
                <a:gd name="T57" fmla="*/ 122 h 225"/>
                <a:gd name="T58" fmla="*/ 41 w 252"/>
                <a:gd name="T59" fmla="*/ 18 h 225"/>
                <a:gd name="T60" fmla="*/ 44 w 252"/>
                <a:gd name="T61" fmla="*/ 15 h 225"/>
                <a:gd name="T62" fmla="*/ 208 w 252"/>
                <a:gd name="T63" fmla="*/ 15 h 225"/>
                <a:gd name="T64" fmla="*/ 210 w 252"/>
                <a:gd name="T65" fmla="*/ 18 h 225"/>
                <a:gd name="T66" fmla="*/ 210 w 252"/>
                <a:gd name="T67" fmla="*/ 122 h 225"/>
                <a:gd name="T68" fmla="*/ 208 w 252"/>
                <a:gd name="T69" fmla="*/ 125 h 225"/>
                <a:gd name="T70" fmla="*/ 44 w 252"/>
                <a:gd name="T71" fmla="*/ 125 h 225"/>
                <a:gd name="T72" fmla="*/ 41 w 252"/>
                <a:gd name="T73" fmla="*/ 122 h 225"/>
                <a:gd name="T74" fmla="*/ 167 w 252"/>
                <a:gd name="T75" fmla="*/ 206 h 225"/>
                <a:gd name="T76" fmla="*/ 164 w 252"/>
                <a:gd name="T77" fmla="*/ 208 h 225"/>
                <a:gd name="T78" fmla="*/ 145 w 252"/>
                <a:gd name="T79" fmla="*/ 208 h 225"/>
                <a:gd name="T80" fmla="*/ 137 w 252"/>
                <a:gd name="T81" fmla="*/ 208 h 225"/>
                <a:gd name="T82" fmla="*/ 115 w 252"/>
                <a:gd name="T83" fmla="*/ 208 h 225"/>
                <a:gd name="T84" fmla="*/ 107 w 252"/>
                <a:gd name="T85" fmla="*/ 208 h 225"/>
                <a:gd name="T86" fmla="*/ 87 w 252"/>
                <a:gd name="T87" fmla="*/ 208 h 225"/>
                <a:gd name="T88" fmla="*/ 85 w 252"/>
                <a:gd name="T89" fmla="*/ 206 h 225"/>
                <a:gd name="T90" fmla="*/ 84 w 252"/>
                <a:gd name="T91" fmla="*/ 203 h 225"/>
                <a:gd name="T92" fmla="*/ 87 w 252"/>
                <a:gd name="T93" fmla="*/ 188 h 225"/>
                <a:gd name="T94" fmla="*/ 91 w 252"/>
                <a:gd name="T95" fmla="*/ 185 h 225"/>
                <a:gd name="T96" fmla="*/ 109 w 252"/>
                <a:gd name="T97" fmla="*/ 185 h 225"/>
                <a:gd name="T98" fmla="*/ 142 w 252"/>
                <a:gd name="T99" fmla="*/ 185 h 225"/>
                <a:gd name="T100" fmla="*/ 161 w 252"/>
                <a:gd name="T101" fmla="*/ 185 h 225"/>
                <a:gd name="T102" fmla="*/ 164 w 252"/>
                <a:gd name="T103" fmla="*/ 188 h 225"/>
                <a:gd name="T104" fmla="*/ 168 w 252"/>
                <a:gd name="T105" fmla="*/ 203 h 225"/>
                <a:gd name="T106" fmla="*/ 167 w 252"/>
                <a:gd name="T107" fmla="*/ 20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2" h="225">
                  <a:moveTo>
                    <a:pt x="250" y="209"/>
                  </a:moveTo>
                  <a:cubicBezTo>
                    <a:pt x="226" y="157"/>
                    <a:pt x="226" y="157"/>
                    <a:pt x="226" y="157"/>
                  </a:cubicBezTo>
                  <a:cubicBezTo>
                    <a:pt x="223" y="152"/>
                    <a:pt x="218" y="148"/>
                    <a:pt x="212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17" y="140"/>
                    <a:pt x="224" y="132"/>
                    <a:pt x="224" y="122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8"/>
                    <a:pt x="217" y="0"/>
                    <a:pt x="20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4" y="0"/>
                    <a:pt x="27" y="8"/>
                    <a:pt x="27" y="18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7" y="132"/>
                    <a:pt x="34" y="140"/>
                    <a:pt x="44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4" y="148"/>
                    <a:pt x="28" y="152"/>
                    <a:pt x="25" y="157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0" y="213"/>
                    <a:pt x="0" y="217"/>
                    <a:pt x="2" y="220"/>
                  </a:cubicBezTo>
                  <a:cubicBezTo>
                    <a:pt x="3" y="223"/>
                    <a:pt x="7" y="225"/>
                    <a:pt x="10" y="225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5" y="225"/>
                    <a:pt x="75" y="225"/>
                    <a:pt x="76" y="225"/>
                  </a:cubicBezTo>
                  <a:cubicBezTo>
                    <a:pt x="126" y="225"/>
                    <a:pt x="126" y="225"/>
                    <a:pt x="12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241" y="225"/>
                    <a:pt x="241" y="225"/>
                    <a:pt x="241" y="225"/>
                  </a:cubicBezTo>
                  <a:cubicBezTo>
                    <a:pt x="245" y="225"/>
                    <a:pt x="248" y="223"/>
                    <a:pt x="250" y="220"/>
                  </a:cubicBezTo>
                  <a:cubicBezTo>
                    <a:pt x="252" y="217"/>
                    <a:pt x="252" y="213"/>
                    <a:pt x="250" y="209"/>
                  </a:cubicBezTo>
                  <a:close/>
                  <a:moveTo>
                    <a:pt x="41" y="122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16"/>
                    <a:pt x="42" y="15"/>
                    <a:pt x="44" y="15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9" y="15"/>
                    <a:pt x="210" y="16"/>
                    <a:pt x="210" y="18"/>
                  </a:cubicBezTo>
                  <a:cubicBezTo>
                    <a:pt x="210" y="122"/>
                    <a:pt x="210" y="122"/>
                    <a:pt x="210" y="122"/>
                  </a:cubicBezTo>
                  <a:cubicBezTo>
                    <a:pt x="210" y="123"/>
                    <a:pt x="209" y="125"/>
                    <a:pt x="20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41" y="123"/>
                    <a:pt x="41" y="122"/>
                  </a:cubicBezTo>
                  <a:close/>
                  <a:moveTo>
                    <a:pt x="167" y="206"/>
                  </a:moveTo>
                  <a:cubicBezTo>
                    <a:pt x="166" y="207"/>
                    <a:pt x="165" y="208"/>
                    <a:pt x="164" y="208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6" y="208"/>
                    <a:pt x="85" y="207"/>
                    <a:pt x="85" y="206"/>
                  </a:cubicBezTo>
                  <a:cubicBezTo>
                    <a:pt x="84" y="205"/>
                    <a:pt x="84" y="204"/>
                    <a:pt x="84" y="203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8" y="186"/>
                    <a:pt x="89" y="185"/>
                    <a:pt x="91" y="185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61" y="185"/>
                    <a:pt x="161" y="185"/>
                    <a:pt x="161" y="185"/>
                  </a:cubicBezTo>
                  <a:cubicBezTo>
                    <a:pt x="162" y="185"/>
                    <a:pt x="164" y="186"/>
                    <a:pt x="164" y="188"/>
                  </a:cubicBezTo>
                  <a:cubicBezTo>
                    <a:pt x="168" y="203"/>
                    <a:pt x="168" y="203"/>
                    <a:pt x="168" y="203"/>
                  </a:cubicBezTo>
                  <a:cubicBezTo>
                    <a:pt x="168" y="204"/>
                    <a:pt x="168" y="205"/>
                    <a:pt x="167" y="2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淘宝-想搞设计PPT(倒卖必究)-30"/>
            <p:cNvSpPr/>
            <p:nvPr/>
          </p:nvSpPr>
          <p:spPr bwMode="auto">
            <a:xfrm>
              <a:off x="10227329" y="4016071"/>
              <a:ext cx="154599" cy="155882"/>
            </a:xfrm>
            <a:custGeom>
              <a:avLst/>
              <a:gdLst>
                <a:gd name="T0" fmla="*/ 19 w 102"/>
                <a:gd name="T1" fmla="*/ 76 h 103"/>
                <a:gd name="T2" fmla="*/ 18 w 102"/>
                <a:gd name="T3" fmla="*/ 102 h 103"/>
                <a:gd name="T4" fmla="*/ 18 w 102"/>
                <a:gd name="T5" fmla="*/ 103 h 103"/>
                <a:gd name="T6" fmla="*/ 20 w 102"/>
                <a:gd name="T7" fmla="*/ 102 h 103"/>
                <a:gd name="T8" fmla="*/ 41 w 102"/>
                <a:gd name="T9" fmla="*/ 85 h 103"/>
                <a:gd name="T10" fmla="*/ 54 w 102"/>
                <a:gd name="T11" fmla="*/ 87 h 103"/>
                <a:gd name="T12" fmla="*/ 102 w 102"/>
                <a:gd name="T13" fmla="*/ 63 h 103"/>
                <a:gd name="T14" fmla="*/ 62 w 102"/>
                <a:gd name="T15" fmla="*/ 17 h 103"/>
                <a:gd name="T16" fmla="*/ 66 w 102"/>
                <a:gd name="T17" fmla="*/ 1 h 103"/>
                <a:gd name="T18" fmla="*/ 54 w 102"/>
                <a:gd name="T19" fmla="*/ 0 h 103"/>
                <a:gd name="T20" fmla="*/ 0 w 102"/>
                <a:gd name="T21" fmla="*/ 43 h 103"/>
                <a:gd name="T22" fmla="*/ 19 w 102"/>
                <a:gd name="T23" fmla="*/ 7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103">
                  <a:moveTo>
                    <a:pt x="19" y="76"/>
                  </a:moveTo>
                  <a:cubicBezTo>
                    <a:pt x="18" y="102"/>
                    <a:pt x="18" y="102"/>
                    <a:pt x="18" y="10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5" y="86"/>
                    <a:pt x="50" y="87"/>
                    <a:pt x="54" y="87"/>
                  </a:cubicBezTo>
                  <a:cubicBezTo>
                    <a:pt x="75" y="87"/>
                    <a:pt x="94" y="77"/>
                    <a:pt x="102" y="63"/>
                  </a:cubicBezTo>
                  <a:cubicBezTo>
                    <a:pt x="79" y="56"/>
                    <a:pt x="62" y="38"/>
                    <a:pt x="62" y="17"/>
                  </a:cubicBezTo>
                  <a:cubicBezTo>
                    <a:pt x="62" y="11"/>
                    <a:pt x="63" y="6"/>
                    <a:pt x="66" y="1"/>
                  </a:cubicBezTo>
                  <a:cubicBezTo>
                    <a:pt x="62" y="0"/>
                    <a:pt x="58" y="0"/>
                    <a:pt x="54" y="0"/>
                  </a:cubicBezTo>
                  <a:cubicBezTo>
                    <a:pt x="24" y="0"/>
                    <a:pt x="0" y="19"/>
                    <a:pt x="0" y="43"/>
                  </a:cubicBezTo>
                  <a:cubicBezTo>
                    <a:pt x="0" y="56"/>
                    <a:pt x="8" y="68"/>
                    <a:pt x="19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淘宝-想搞设计PPT(倒卖必究)-31"/>
            <p:cNvSpPr/>
            <p:nvPr/>
          </p:nvSpPr>
          <p:spPr bwMode="auto">
            <a:xfrm>
              <a:off x="10327401" y="3967318"/>
              <a:ext cx="178975" cy="168070"/>
            </a:xfrm>
            <a:custGeom>
              <a:avLst/>
              <a:gdLst>
                <a:gd name="T0" fmla="*/ 42 w 118"/>
                <a:gd name="T1" fmla="*/ 75 h 111"/>
                <a:gd name="T2" fmla="*/ 36 w 118"/>
                <a:gd name="T3" fmla="*/ 95 h 111"/>
                <a:gd name="T4" fmla="*/ 57 w 118"/>
                <a:gd name="T5" fmla="*/ 98 h 111"/>
                <a:gd name="T6" fmla="*/ 79 w 118"/>
                <a:gd name="T7" fmla="*/ 94 h 111"/>
                <a:gd name="T8" fmla="*/ 99 w 118"/>
                <a:gd name="T9" fmla="*/ 110 h 111"/>
                <a:gd name="T10" fmla="*/ 101 w 118"/>
                <a:gd name="T11" fmla="*/ 111 h 111"/>
                <a:gd name="T12" fmla="*/ 101 w 118"/>
                <a:gd name="T13" fmla="*/ 110 h 111"/>
                <a:gd name="T14" fmla="*/ 100 w 118"/>
                <a:gd name="T15" fmla="*/ 84 h 111"/>
                <a:gd name="T16" fmla="*/ 118 w 118"/>
                <a:gd name="T17" fmla="*/ 49 h 111"/>
                <a:gd name="T18" fmla="*/ 57 w 118"/>
                <a:gd name="T19" fmla="*/ 0 h 111"/>
                <a:gd name="T20" fmla="*/ 0 w 118"/>
                <a:gd name="T21" fmla="*/ 33 h 111"/>
                <a:gd name="T22" fmla="*/ 42 w 118"/>
                <a:gd name="T23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111">
                  <a:moveTo>
                    <a:pt x="42" y="75"/>
                  </a:moveTo>
                  <a:cubicBezTo>
                    <a:pt x="42" y="82"/>
                    <a:pt x="40" y="89"/>
                    <a:pt x="36" y="95"/>
                  </a:cubicBezTo>
                  <a:cubicBezTo>
                    <a:pt x="43" y="97"/>
                    <a:pt x="50" y="98"/>
                    <a:pt x="57" y="98"/>
                  </a:cubicBezTo>
                  <a:cubicBezTo>
                    <a:pt x="65" y="98"/>
                    <a:pt x="72" y="96"/>
                    <a:pt x="79" y="94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9" y="111"/>
                    <a:pt x="100" y="111"/>
                    <a:pt x="101" y="111"/>
                  </a:cubicBezTo>
                  <a:cubicBezTo>
                    <a:pt x="101" y="111"/>
                    <a:pt x="101" y="111"/>
                    <a:pt x="101" y="110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11" y="75"/>
                    <a:pt x="118" y="62"/>
                    <a:pt x="118" y="49"/>
                  </a:cubicBezTo>
                  <a:cubicBezTo>
                    <a:pt x="118" y="22"/>
                    <a:pt x="91" y="0"/>
                    <a:pt x="57" y="0"/>
                  </a:cubicBezTo>
                  <a:cubicBezTo>
                    <a:pt x="30" y="0"/>
                    <a:pt x="8" y="14"/>
                    <a:pt x="0" y="33"/>
                  </a:cubicBezTo>
                  <a:cubicBezTo>
                    <a:pt x="24" y="37"/>
                    <a:pt x="42" y="54"/>
                    <a:pt x="42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淘宝-想搞设计PPT(倒卖必究)-32"/>
            <p:cNvSpPr/>
            <p:nvPr/>
          </p:nvSpPr>
          <p:spPr bwMode="auto">
            <a:xfrm>
              <a:off x="10288270" y="4196329"/>
              <a:ext cx="159089" cy="177692"/>
            </a:xfrm>
            <a:custGeom>
              <a:avLst/>
              <a:gdLst>
                <a:gd name="T0" fmla="*/ 92 w 105"/>
                <a:gd name="T1" fmla="*/ 95 h 117"/>
                <a:gd name="T2" fmla="*/ 72 w 105"/>
                <a:gd name="T3" fmla="*/ 87 h 117"/>
                <a:gd name="T4" fmla="*/ 69 w 105"/>
                <a:gd name="T5" fmla="*/ 67 h 117"/>
                <a:gd name="T6" fmla="*/ 79 w 105"/>
                <a:gd name="T7" fmla="*/ 29 h 117"/>
                <a:gd name="T8" fmla="*/ 54 w 105"/>
                <a:gd name="T9" fmla="*/ 0 h 117"/>
                <a:gd name="T10" fmla="*/ 52 w 105"/>
                <a:gd name="T11" fmla="*/ 0 h 117"/>
                <a:gd name="T12" fmla="*/ 52 w 105"/>
                <a:gd name="T13" fmla="*/ 0 h 117"/>
                <a:gd name="T14" fmla="*/ 51 w 105"/>
                <a:gd name="T15" fmla="*/ 0 h 117"/>
                <a:gd name="T16" fmla="*/ 26 w 105"/>
                <a:gd name="T17" fmla="*/ 29 h 117"/>
                <a:gd name="T18" fmla="*/ 36 w 105"/>
                <a:gd name="T19" fmla="*/ 67 h 117"/>
                <a:gd name="T20" fmla="*/ 33 w 105"/>
                <a:gd name="T21" fmla="*/ 87 h 117"/>
                <a:gd name="T22" fmla="*/ 12 w 105"/>
                <a:gd name="T23" fmla="*/ 95 h 117"/>
                <a:gd name="T24" fmla="*/ 0 w 105"/>
                <a:gd name="T25" fmla="*/ 117 h 117"/>
                <a:gd name="T26" fmla="*/ 52 w 105"/>
                <a:gd name="T27" fmla="*/ 117 h 117"/>
                <a:gd name="T28" fmla="*/ 52 w 105"/>
                <a:gd name="T29" fmla="*/ 117 h 117"/>
                <a:gd name="T30" fmla="*/ 104 w 105"/>
                <a:gd name="T31" fmla="*/ 117 h 117"/>
                <a:gd name="T32" fmla="*/ 92 w 105"/>
                <a:gd name="T33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17">
                  <a:moveTo>
                    <a:pt x="92" y="95"/>
                  </a:moveTo>
                  <a:cubicBezTo>
                    <a:pt x="92" y="95"/>
                    <a:pt x="72" y="87"/>
                    <a:pt x="72" y="87"/>
                  </a:cubicBezTo>
                  <a:cubicBezTo>
                    <a:pt x="68" y="86"/>
                    <a:pt x="63" y="73"/>
                    <a:pt x="69" y="67"/>
                  </a:cubicBezTo>
                  <a:cubicBezTo>
                    <a:pt x="78" y="55"/>
                    <a:pt x="79" y="29"/>
                    <a:pt x="79" y="29"/>
                  </a:cubicBezTo>
                  <a:cubicBezTo>
                    <a:pt x="79" y="13"/>
                    <a:pt x="70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4" y="0"/>
                    <a:pt x="26" y="13"/>
                    <a:pt x="26" y="29"/>
                  </a:cubicBezTo>
                  <a:cubicBezTo>
                    <a:pt x="26" y="29"/>
                    <a:pt x="27" y="55"/>
                    <a:pt x="36" y="67"/>
                  </a:cubicBezTo>
                  <a:cubicBezTo>
                    <a:pt x="42" y="73"/>
                    <a:pt x="37" y="86"/>
                    <a:pt x="33" y="87"/>
                  </a:cubicBezTo>
                  <a:cubicBezTo>
                    <a:pt x="33" y="87"/>
                    <a:pt x="12" y="95"/>
                    <a:pt x="12" y="95"/>
                  </a:cubicBezTo>
                  <a:cubicBezTo>
                    <a:pt x="0" y="102"/>
                    <a:pt x="1" y="108"/>
                    <a:pt x="0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3" y="108"/>
                    <a:pt x="105" y="102"/>
                    <a:pt x="9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淘宝-想搞设计PPT(倒卖必究)-33"/>
            <p:cNvSpPr/>
            <p:nvPr/>
          </p:nvSpPr>
          <p:spPr bwMode="auto">
            <a:xfrm>
              <a:off x="10400531" y="4171952"/>
              <a:ext cx="144335" cy="178975"/>
            </a:xfrm>
            <a:custGeom>
              <a:avLst/>
              <a:gdLst>
                <a:gd name="T0" fmla="*/ 83 w 95"/>
                <a:gd name="T1" fmla="*/ 96 h 118"/>
                <a:gd name="T2" fmla="*/ 62 w 95"/>
                <a:gd name="T3" fmla="*/ 88 h 118"/>
                <a:gd name="T4" fmla="*/ 59 w 95"/>
                <a:gd name="T5" fmla="*/ 68 h 118"/>
                <a:gd name="T6" fmla="*/ 69 w 95"/>
                <a:gd name="T7" fmla="*/ 30 h 118"/>
                <a:gd name="T8" fmla="*/ 45 w 95"/>
                <a:gd name="T9" fmla="*/ 0 h 118"/>
                <a:gd name="T10" fmla="*/ 43 w 95"/>
                <a:gd name="T11" fmla="*/ 0 h 118"/>
                <a:gd name="T12" fmla="*/ 43 w 95"/>
                <a:gd name="T13" fmla="*/ 0 h 118"/>
                <a:gd name="T14" fmla="*/ 41 w 95"/>
                <a:gd name="T15" fmla="*/ 0 h 118"/>
                <a:gd name="T16" fmla="*/ 17 w 95"/>
                <a:gd name="T17" fmla="*/ 30 h 118"/>
                <a:gd name="T18" fmla="*/ 27 w 95"/>
                <a:gd name="T19" fmla="*/ 68 h 118"/>
                <a:gd name="T20" fmla="*/ 24 w 95"/>
                <a:gd name="T21" fmla="*/ 88 h 118"/>
                <a:gd name="T22" fmla="*/ 3 w 95"/>
                <a:gd name="T23" fmla="*/ 96 h 118"/>
                <a:gd name="T24" fmla="*/ 0 w 95"/>
                <a:gd name="T25" fmla="*/ 97 h 118"/>
                <a:gd name="T26" fmla="*/ 0 w 95"/>
                <a:gd name="T27" fmla="*/ 98 h 118"/>
                <a:gd name="T28" fmla="*/ 20 w 95"/>
                <a:gd name="T29" fmla="*/ 105 h 118"/>
                <a:gd name="T30" fmla="*/ 21 w 95"/>
                <a:gd name="T31" fmla="*/ 106 h 118"/>
                <a:gd name="T32" fmla="*/ 21 w 95"/>
                <a:gd name="T33" fmla="*/ 106 h 118"/>
                <a:gd name="T34" fmla="*/ 34 w 95"/>
                <a:gd name="T35" fmla="*/ 118 h 118"/>
                <a:gd name="T36" fmla="*/ 43 w 95"/>
                <a:gd name="T37" fmla="*/ 118 h 118"/>
                <a:gd name="T38" fmla="*/ 43 w 95"/>
                <a:gd name="T39" fmla="*/ 118 h 118"/>
                <a:gd name="T40" fmla="*/ 95 w 95"/>
                <a:gd name="T41" fmla="*/ 118 h 118"/>
                <a:gd name="T42" fmla="*/ 83 w 95"/>
                <a:gd name="T43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118">
                  <a:moveTo>
                    <a:pt x="83" y="96"/>
                  </a:moveTo>
                  <a:cubicBezTo>
                    <a:pt x="83" y="96"/>
                    <a:pt x="62" y="88"/>
                    <a:pt x="62" y="88"/>
                  </a:cubicBezTo>
                  <a:cubicBezTo>
                    <a:pt x="59" y="87"/>
                    <a:pt x="53" y="74"/>
                    <a:pt x="59" y="68"/>
                  </a:cubicBezTo>
                  <a:cubicBezTo>
                    <a:pt x="68" y="56"/>
                    <a:pt x="69" y="30"/>
                    <a:pt x="69" y="30"/>
                  </a:cubicBezTo>
                  <a:cubicBezTo>
                    <a:pt x="69" y="13"/>
                    <a:pt x="61" y="1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25" y="1"/>
                    <a:pt x="17" y="13"/>
                    <a:pt x="17" y="30"/>
                  </a:cubicBezTo>
                  <a:cubicBezTo>
                    <a:pt x="17" y="30"/>
                    <a:pt x="18" y="56"/>
                    <a:pt x="27" y="68"/>
                  </a:cubicBezTo>
                  <a:cubicBezTo>
                    <a:pt x="33" y="74"/>
                    <a:pt x="27" y="87"/>
                    <a:pt x="24" y="88"/>
                  </a:cubicBezTo>
                  <a:cubicBezTo>
                    <a:pt x="23" y="88"/>
                    <a:pt x="3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" y="99"/>
                    <a:pt x="20" y="105"/>
                    <a:pt x="20" y="105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8" y="110"/>
                    <a:pt x="32" y="114"/>
                    <a:pt x="34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4" y="108"/>
                    <a:pt x="95" y="103"/>
                    <a:pt x="83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淘宝-想搞设计PPT(倒卖必究)-34"/>
            <p:cNvSpPr/>
            <p:nvPr/>
          </p:nvSpPr>
          <p:spPr bwMode="auto">
            <a:xfrm>
              <a:off x="10189481" y="4171952"/>
              <a:ext cx="145618" cy="178975"/>
            </a:xfrm>
            <a:custGeom>
              <a:avLst/>
              <a:gdLst>
                <a:gd name="T0" fmla="*/ 74 w 96"/>
                <a:gd name="T1" fmla="*/ 106 h 118"/>
                <a:gd name="T2" fmla="*/ 75 w 96"/>
                <a:gd name="T3" fmla="*/ 106 h 118"/>
                <a:gd name="T4" fmla="*/ 75 w 96"/>
                <a:gd name="T5" fmla="*/ 105 h 118"/>
                <a:gd name="T6" fmla="*/ 95 w 96"/>
                <a:gd name="T7" fmla="*/ 98 h 118"/>
                <a:gd name="T8" fmla="*/ 96 w 96"/>
                <a:gd name="T9" fmla="*/ 97 h 118"/>
                <a:gd name="T10" fmla="*/ 93 w 96"/>
                <a:gd name="T11" fmla="*/ 96 h 118"/>
                <a:gd name="T12" fmla="*/ 72 w 96"/>
                <a:gd name="T13" fmla="*/ 88 h 118"/>
                <a:gd name="T14" fmla="*/ 69 w 96"/>
                <a:gd name="T15" fmla="*/ 68 h 118"/>
                <a:gd name="T16" fmla="*/ 79 w 96"/>
                <a:gd name="T17" fmla="*/ 30 h 118"/>
                <a:gd name="T18" fmla="*/ 55 w 96"/>
                <a:gd name="T19" fmla="*/ 0 h 118"/>
                <a:gd name="T20" fmla="*/ 53 w 96"/>
                <a:gd name="T21" fmla="*/ 0 h 118"/>
                <a:gd name="T22" fmla="*/ 51 w 96"/>
                <a:gd name="T23" fmla="*/ 0 h 118"/>
                <a:gd name="T24" fmla="*/ 26 w 96"/>
                <a:gd name="T25" fmla="*/ 30 h 118"/>
                <a:gd name="T26" fmla="*/ 36 w 96"/>
                <a:gd name="T27" fmla="*/ 68 h 118"/>
                <a:gd name="T28" fmla="*/ 33 w 96"/>
                <a:gd name="T29" fmla="*/ 88 h 118"/>
                <a:gd name="T30" fmla="*/ 13 w 96"/>
                <a:gd name="T31" fmla="*/ 96 h 118"/>
                <a:gd name="T32" fmla="*/ 1 w 96"/>
                <a:gd name="T33" fmla="*/ 118 h 118"/>
                <a:gd name="T34" fmla="*/ 53 w 96"/>
                <a:gd name="T35" fmla="*/ 118 h 118"/>
                <a:gd name="T36" fmla="*/ 62 w 96"/>
                <a:gd name="T37" fmla="*/ 118 h 118"/>
                <a:gd name="T38" fmla="*/ 74 w 96"/>
                <a:gd name="T3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18">
                  <a:moveTo>
                    <a:pt x="74" y="106"/>
                  </a:move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92" y="99"/>
                    <a:pt x="95" y="98"/>
                  </a:cubicBezTo>
                  <a:cubicBezTo>
                    <a:pt x="95" y="98"/>
                    <a:pt x="95" y="98"/>
                    <a:pt x="96" y="97"/>
                  </a:cubicBezTo>
                  <a:cubicBezTo>
                    <a:pt x="95" y="97"/>
                    <a:pt x="94" y="96"/>
                    <a:pt x="93" y="96"/>
                  </a:cubicBezTo>
                  <a:cubicBezTo>
                    <a:pt x="93" y="96"/>
                    <a:pt x="72" y="88"/>
                    <a:pt x="72" y="88"/>
                  </a:cubicBezTo>
                  <a:cubicBezTo>
                    <a:pt x="68" y="87"/>
                    <a:pt x="63" y="74"/>
                    <a:pt x="69" y="68"/>
                  </a:cubicBezTo>
                  <a:cubicBezTo>
                    <a:pt x="78" y="56"/>
                    <a:pt x="79" y="30"/>
                    <a:pt x="79" y="30"/>
                  </a:cubicBezTo>
                  <a:cubicBezTo>
                    <a:pt x="79" y="13"/>
                    <a:pt x="71" y="1"/>
                    <a:pt x="55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35" y="1"/>
                    <a:pt x="26" y="13"/>
                    <a:pt x="26" y="30"/>
                  </a:cubicBezTo>
                  <a:cubicBezTo>
                    <a:pt x="26" y="30"/>
                    <a:pt x="27" y="56"/>
                    <a:pt x="36" y="68"/>
                  </a:cubicBezTo>
                  <a:cubicBezTo>
                    <a:pt x="42" y="74"/>
                    <a:pt x="37" y="87"/>
                    <a:pt x="33" y="88"/>
                  </a:cubicBezTo>
                  <a:cubicBezTo>
                    <a:pt x="33" y="88"/>
                    <a:pt x="13" y="96"/>
                    <a:pt x="13" y="96"/>
                  </a:cubicBezTo>
                  <a:cubicBezTo>
                    <a:pt x="0" y="103"/>
                    <a:pt x="2" y="108"/>
                    <a:pt x="1" y="118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4" y="114"/>
                    <a:pt x="67" y="110"/>
                    <a:pt x="7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淘宝-想搞设计PPT(倒卖必究)-35"/>
            <p:cNvSpPr>
              <a:spLocks noEditPoints="1"/>
            </p:cNvSpPr>
            <p:nvPr/>
          </p:nvSpPr>
          <p:spPr bwMode="auto">
            <a:xfrm>
              <a:off x="8611418" y="2314201"/>
              <a:ext cx="327801" cy="292519"/>
            </a:xfrm>
            <a:custGeom>
              <a:avLst/>
              <a:gdLst>
                <a:gd name="T0" fmla="*/ 216 w 216"/>
                <a:gd name="T1" fmla="*/ 86 h 193"/>
                <a:gd name="T2" fmla="*/ 108 w 216"/>
                <a:gd name="T3" fmla="*/ 0 h 193"/>
                <a:gd name="T4" fmla="*/ 0 w 216"/>
                <a:gd name="T5" fmla="*/ 86 h 193"/>
                <a:gd name="T6" fmla="*/ 108 w 216"/>
                <a:gd name="T7" fmla="*/ 171 h 193"/>
                <a:gd name="T8" fmla="*/ 145 w 216"/>
                <a:gd name="T9" fmla="*/ 166 h 193"/>
                <a:gd name="T10" fmla="*/ 176 w 216"/>
                <a:gd name="T11" fmla="*/ 192 h 193"/>
                <a:gd name="T12" fmla="*/ 179 w 216"/>
                <a:gd name="T13" fmla="*/ 193 h 193"/>
                <a:gd name="T14" fmla="*/ 180 w 216"/>
                <a:gd name="T15" fmla="*/ 192 h 193"/>
                <a:gd name="T16" fmla="*/ 178 w 216"/>
                <a:gd name="T17" fmla="*/ 151 h 193"/>
                <a:gd name="T18" fmla="*/ 216 w 216"/>
                <a:gd name="T19" fmla="*/ 86 h 193"/>
                <a:gd name="T20" fmla="*/ 150 w 216"/>
                <a:gd name="T21" fmla="*/ 123 h 193"/>
                <a:gd name="T22" fmla="*/ 67 w 216"/>
                <a:gd name="T23" fmla="*/ 123 h 193"/>
                <a:gd name="T24" fmla="*/ 59 w 216"/>
                <a:gd name="T25" fmla="*/ 115 h 193"/>
                <a:gd name="T26" fmla="*/ 67 w 216"/>
                <a:gd name="T27" fmla="*/ 107 h 193"/>
                <a:gd name="T28" fmla="*/ 150 w 216"/>
                <a:gd name="T29" fmla="*/ 107 h 193"/>
                <a:gd name="T30" fmla="*/ 158 w 216"/>
                <a:gd name="T31" fmla="*/ 115 h 193"/>
                <a:gd name="T32" fmla="*/ 150 w 216"/>
                <a:gd name="T33" fmla="*/ 123 h 193"/>
                <a:gd name="T34" fmla="*/ 150 w 216"/>
                <a:gd name="T35" fmla="*/ 90 h 193"/>
                <a:gd name="T36" fmla="*/ 67 w 216"/>
                <a:gd name="T37" fmla="*/ 90 h 193"/>
                <a:gd name="T38" fmla="*/ 59 w 216"/>
                <a:gd name="T39" fmla="*/ 83 h 193"/>
                <a:gd name="T40" fmla="*/ 67 w 216"/>
                <a:gd name="T41" fmla="*/ 75 h 193"/>
                <a:gd name="T42" fmla="*/ 150 w 216"/>
                <a:gd name="T43" fmla="*/ 75 h 193"/>
                <a:gd name="T44" fmla="*/ 158 w 216"/>
                <a:gd name="T45" fmla="*/ 83 h 193"/>
                <a:gd name="T46" fmla="*/ 150 w 216"/>
                <a:gd name="T47" fmla="*/ 90 h 193"/>
                <a:gd name="T48" fmla="*/ 150 w 216"/>
                <a:gd name="T49" fmla="*/ 58 h 193"/>
                <a:gd name="T50" fmla="*/ 67 w 216"/>
                <a:gd name="T51" fmla="*/ 58 h 193"/>
                <a:gd name="T52" fmla="*/ 59 w 216"/>
                <a:gd name="T53" fmla="*/ 51 h 193"/>
                <a:gd name="T54" fmla="*/ 67 w 216"/>
                <a:gd name="T55" fmla="*/ 43 h 193"/>
                <a:gd name="T56" fmla="*/ 150 w 216"/>
                <a:gd name="T57" fmla="*/ 43 h 193"/>
                <a:gd name="T58" fmla="*/ 158 w 216"/>
                <a:gd name="T59" fmla="*/ 51 h 193"/>
                <a:gd name="T60" fmla="*/ 150 w 216"/>
                <a:gd name="T61" fmla="*/ 5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6" h="193">
                  <a:moveTo>
                    <a:pt x="216" y="86"/>
                  </a:moveTo>
                  <a:cubicBezTo>
                    <a:pt x="216" y="39"/>
                    <a:pt x="167" y="0"/>
                    <a:pt x="108" y="0"/>
                  </a:cubicBezTo>
                  <a:cubicBezTo>
                    <a:pt x="49" y="0"/>
                    <a:pt x="0" y="39"/>
                    <a:pt x="0" y="86"/>
                  </a:cubicBezTo>
                  <a:cubicBezTo>
                    <a:pt x="0" y="133"/>
                    <a:pt x="49" y="171"/>
                    <a:pt x="108" y="171"/>
                  </a:cubicBezTo>
                  <a:cubicBezTo>
                    <a:pt x="121" y="171"/>
                    <a:pt x="133" y="170"/>
                    <a:pt x="145" y="166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177" y="193"/>
                    <a:pt x="178" y="193"/>
                    <a:pt x="179" y="193"/>
                  </a:cubicBezTo>
                  <a:cubicBezTo>
                    <a:pt x="180" y="193"/>
                    <a:pt x="180" y="193"/>
                    <a:pt x="180" y="192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201" y="135"/>
                    <a:pt x="216" y="112"/>
                    <a:pt x="216" y="86"/>
                  </a:cubicBezTo>
                  <a:close/>
                  <a:moveTo>
                    <a:pt x="150" y="123"/>
                  </a:moveTo>
                  <a:cubicBezTo>
                    <a:pt x="67" y="123"/>
                    <a:pt x="67" y="123"/>
                    <a:pt x="67" y="123"/>
                  </a:cubicBezTo>
                  <a:cubicBezTo>
                    <a:pt x="63" y="123"/>
                    <a:pt x="59" y="119"/>
                    <a:pt x="59" y="115"/>
                  </a:cubicBezTo>
                  <a:cubicBezTo>
                    <a:pt x="59" y="111"/>
                    <a:pt x="63" y="107"/>
                    <a:pt x="67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5" y="107"/>
                    <a:pt x="158" y="111"/>
                    <a:pt x="158" y="115"/>
                  </a:cubicBezTo>
                  <a:cubicBezTo>
                    <a:pt x="158" y="119"/>
                    <a:pt x="155" y="123"/>
                    <a:pt x="150" y="123"/>
                  </a:cubicBezTo>
                  <a:close/>
                  <a:moveTo>
                    <a:pt x="150" y="90"/>
                  </a:moveTo>
                  <a:cubicBezTo>
                    <a:pt x="67" y="90"/>
                    <a:pt x="67" y="90"/>
                    <a:pt x="67" y="90"/>
                  </a:cubicBezTo>
                  <a:cubicBezTo>
                    <a:pt x="63" y="90"/>
                    <a:pt x="59" y="87"/>
                    <a:pt x="59" y="83"/>
                  </a:cubicBezTo>
                  <a:cubicBezTo>
                    <a:pt x="59" y="78"/>
                    <a:pt x="63" y="75"/>
                    <a:pt x="67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5" y="75"/>
                    <a:pt x="158" y="78"/>
                    <a:pt x="158" y="83"/>
                  </a:cubicBezTo>
                  <a:cubicBezTo>
                    <a:pt x="158" y="87"/>
                    <a:pt x="155" y="90"/>
                    <a:pt x="150" y="90"/>
                  </a:cubicBezTo>
                  <a:close/>
                  <a:moveTo>
                    <a:pt x="150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3" y="58"/>
                    <a:pt x="59" y="55"/>
                    <a:pt x="59" y="51"/>
                  </a:cubicBezTo>
                  <a:cubicBezTo>
                    <a:pt x="59" y="46"/>
                    <a:pt x="63" y="43"/>
                    <a:pt x="67" y="43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5" y="43"/>
                    <a:pt x="158" y="46"/>
                    <a:pt x="158" y="51"/>
                  </a:cubicBezTo>
                  <a:cubicBezTo>
                    <a:pt x="158" y="55"/>
                    <a:pt x="155" y="58"/>
                    <a:pt x="15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淘宝-想搞设计PPT(倒卖必究)-36"/>
            <p:cNvSpPr/>
            <p:nvPr/>
          </p:nvSpPr>
          <p:spPr bwMode="auto">
            <a:xfrm>
              <a:off x="9799456" y="5209240"/>
              <a:ext cx="271350" cy="303424"/>
            </a:xfrm>
            <a:custGeom>
              <a:avLst/>
              <a:gdLst>
                <a:gd name="T0" fmla="*/ 111 w 179"/>
                <a:gd name="T1" fmla="*/ 6 h 200"/>
                <a:gd name="T2" fmla="*/ 111 w 179"/>
                <a:gd name="T3" fmla="*/ 6 h 200"/>
                <a:gd name="T4" fmla="*/ 105 w 179"/>
                <a:gd name="T5" fmla="*/ 0 h 200"/>
                <a:gd name="T6" fmla="*/ 99 w 179"/>
                <a:gd name="T7" fmla="*/ 6 h 200"/>
                <a:gd name="T8" fmla="*/ 99 w 179"/>
                <a:gd name="T9" fmla="*/ 134 h 200"/>
                <a:gd name="T10" fmla="*/ 56 w 179"/>
                <a:gd name="T11" fmla="*/ 118 h 200"/>
                <a:gd name="T12" fmla="*/ 0 w 179"/>
                <a:gd name="T13" fmla="*/ 159 h 200"/>
                <a:gd name="T14" fmla="*/ 56 w 179"/>
                <a:gd name="T15" fmla="*/ 200 h 200"/>
                <a:gd name="T16" fmla="*/ 111 w 179"/>
                <a:gd name="T17" fmla="*/ 160 h 200"/>
                <a:gd name="T18" fmla="*/ 111 w 179"/>
                <a:gd name="T19" fmla="*/ 160 h 200"/>
                <a:gd name="T20" fmla="*/ 111 w 179"/>
                <a:gd name="T21" fmla="*/ 79 h 200"/>
                <a:gd name="T22" fmla="*/ 162 w 179"/>
                <a:gd name="T23" fmla="*/ 145 h 200"/>
                <a:gd name="T24" fmla="*/ 168 w 179"/>
                <a:gd name="T25" fmla="*/ 151 h 200"/>
                <a:gd name="T26" fmla="*/ 174 w 179"/>
                <a:gd name="T27" fmla="*/ 145 h 200"/>
                <a:gd name="T28" fmla="*/ 174 w 179"/>
                <a:gd name="T29" fmla="*/ 97 h 200"/>
                <a:gd name="T30" fmla="*/ 111 w 179"/>
                <a:gd name="T3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200"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1" y="3"/>
                    <a:pt x="109" y="0"/>
                    <a:pt x="105" y="0"/>
                  </a:cubicBezTo>
                  <a:cubicBezTo>
                    <a:pt x="102" y="0"/>
                    <a:pt x="99" y="3"/>
                    <a:pt x="99" y="6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9" y="124"/>
                    <a:pt x="73" y="118"/>
                    <a:pt x="56" y="118"/>
                  </a:cubicBezTo>
                  <a:cubicBezTo>
                    <a:pt x="25" y="118"/>
                    <a:pt x="0" y="137"/>
                    <a:pt x="0" y="159"/>
                  </a:cubicBezTo>
                  <a:cubicBezTo>
                    <a:pt x="0" y="182"/>
                    <a:pt x="25" y="200"/>
                    <a:pt x="56" y="200"/>
                  </a:cubicBezTo>
                  <a:cubicBezTo>
                    <a:pt x="86" y="200"/>
                    <a:pt x="111" y="182"/>
                    <a:pt x="111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24" y="79"/>
                    <a:pt x="162" y="68"/>
                    <a:pt x="162" y="145"/>
                  </a:cubicBezTo>
                  <a:cubicBezTo>
                    <a:pt x="162" y="148"/>
                    <a:pt x="165" y="151"/>
                    <a:pt x="168" y="151"/>
                  </a:cubicBezTo>
                  <a:cubicBezTo>
                    <a:pt x="171" y="151"/>
                    <a:pt x="174" y="148"/>
                    <a:pt x="174" y="145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9" y="1"/>
                    <a:pt x="116" y="45"/>
                    <a:pt x="1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淘宝-想搞设计PPT(倒卖必究)-37"/>
            <p:cNvSpPr/>
            <p:nvPr/>
          </p:nvSpPr>
          <p:spPr bwMode="auto">
            <a:xfrm>
              <a:off x="9711572" y="5308029"/>
              <a:ext cx="141128" cy="141128"/>
            </a:xfrm>
            <a:custGeom>
              <a:avLst/>
              <a:gdLst>
                <a:gd name="T0" fmla="*/ 0 w 93"/>
                <a:gd name="T1" fmla="*/ 86 h 93"/>
                <a:gd name="T2" fmla="*/ 8 w 93"/>
                <a:gd name="T3" fmla="*/ 93 h 93"/>
                <a:gd name="T4" fmla="*/ 15 w 93"/>
                <a:gd name="T5" fmla="*/ 86 h 93"/>
                <a:gd name="T6" fmla="*/ 85 w 93"/>
                <a:gd name="T7" fmla="*/ 15 h 93"/>
                <a:gd name="T8" fmla="*/ 93 w 93"/>
                <a:gd name="T9" fmla="*/ 8 h 93"/>
                <a:gd name="T10" fmla="*/ 85 w 93"/>
                <a:gd name="T11" fmla="*/ 0 h 93"/>
                <a:gd name="T12" fmla="*/ 0 w 93"/>
                <a:gd name="T1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0" y="86"/>
                  </a:moveTo>
                  <a:cubicBezTo>
                    <a:pt x="0" y="90"/>
                    <a:pt x="3" y="93"/>
                    <a:pt x="8" y="93"/>
                  </a:cubicBezTo>
                  <a:cubicBezTo>
                    <a:pt x="12" y="93"/>
                    <a:pt x="15" y="90"/>
                    <a:pt x="15" y="86"/>
                  </a:cubicBezTo>
                  <a:cubicBezTo>
                    <a:pt x="15" y="47"/>
                    <a:pt x="47" y="15"/>
                    <a:pt x="85" y="15"/>
                  </a:cubicBezTo>
                  <a:cubicBezTo>
                    <a:pt x="89" y="15"/>
                    <a:pt x="93" y="12"/>
                    <a:pt x="93" y="8"/>
                  </a:cubicBezTo>
                  <a:cubicBezTo>
                    <a:pt x="93" y="3"/>
                    <a:pt x="89" y="0"/>
                    <a:pt x="85" y="0"/>
                  </a:cubicBezTo>
                  <a:cubicBezTo>
                    <a:pt x="38" y="0"/>
                    <a:pt x="0" y="38"/>
                    <a:pt x="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淘宝-想搞设计PPT(倒卖必究)-38"/>
            <p:cNvSpPr/>
            <p:nvPr/>
          </p:nvSpPr>
          <p:spPr bwMode="auto">
            <a:xfrm>
              <a:off x="9755193" y="5353575"/>
              <a:ext cx="97506" cy="95582"/>
            </a:xfrm>
            <a:custGeom>
              <a:avLst/>
              <a:gdLst>
                <a:gd name="T0" fmla="*/ 56 w 64"/>
                <a:gd name="T1" fmla="*/ 15 h 63"/>
                <a:gd name="T2" fmla="*/ 64 w 64"/>
                <a:gd name="T3" fmla="*/ 7 h 63"/>
                <a:gd name="T4" fmla="*/ 56 w 64"/>
                <a:gd name="T5" fmla="*/ 0 h 63"/>
                <a:gd name="T6" fmla="*/ 0 w 64"/>
                <a:gd name="T7" fmla="*/ 56 h 63"/>
                <a:gd name="T8" fmla="*/ 7 w 64"/>
                <a:gd name="T9" fmla="*/ 63 h 63"/>
                <a:gd name="T10" fmla="*/ 15 w 64"/>
                <a:gd name="T11" fmla="*/ 56 h 63"/>
                <a:gd name="T12" fmla="*/ 56 w 64"/>
                <a:gd name="T1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3">
                  <a:moveTo>
                    <a:pt x="56" y="15"/>
                  </a:moveTo>
                  <a:cubicBezTo>
                    <a:pt x="60" y="15"/>
                    <a:pt x="64" y="12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60"/>
                    <a:pt x="3" y="63"/>
                    <a:pt x="7" y="63"/>
                  </a:cubicBezTo>
                  <a:cubicBezTo>
                    <a:pt x="11" y="63"/>
                    <a:pt x="15" y="60"/>
                    <a:pt x="15" y="56"/>
                  </a:cubicBezTo>
                  <a:cubicBezTo>
                    <a:pt x="15" y="33"/>
                    <a:pt x="33" y="15"/>
                    <a:pt x="5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淘宝-想搞设计PPT(倒卖必究)-39"/>
            <p:cNvSpPr>
              <a:spLocks noEditPoints="1"/>
            </p:cNvSpPr>
            <p:nvPr/>
          </p:nvSpPr>
          <p:spPr bwMode="auto">
            <a:xfrm>
              <a:off x="9941866" y="2484195"/>
              <a:ext cx="346404" cy="303424"/>
            </a:xfrm>
            <a:custGeom>
              <a:avLst/>
              <a:gdLst>
                <a:gd name="T0" fmla="*/ 228 w 228"/>
                <a:gd name="T1" fmla="*/ 72 h 200"/>
                <a:gd name="T2" fmla="*/ 213 w 228"/>
                <a:gd name="T3" fmla="*/ 57 h 200"/>
                <a:gd name="T4" fmla="*/ 175 w 228"/>
                <a:gd name="T5" fmla="*/ 57 h 200"/>
                <a:gd name="T6" fmla="*/ 115 w 228"/>
                <a:gd name="T7" fmla="*/ 0 h 200"/>
                <a:gd name="T8" fmla="*/ 54 w 228"/>
                <a:gd name="T9" fmla="*/ 57 h 200"/>
                <a:gd name="T10" fmla="*/ 15 w 228"/>
                <a:gd name="T11" fmla="*/ 57 h 200"/>
                <a:gd name="T12" fmla="*/ 0 w 228"/>
                <a:gd name="T13" fmla="*/ 72 h 200"/>
                <a:gd name="T14" fmla="*/ 13 w 228"/>
                <a:gd name="T15" fmla="*/ 184 h 200"/>
                <a:gd name="T16" fmla="*/ 13 w 228"/>
                <a:gd name="T17" fmla="*/ 185 h 200"/>
                <a:gd name="T18" fmla="*/ 30 w 228"/>
                <a:gd name="T19" fmla="*/ 200 h 200"/>
                <a:gd name="T20" fmla="*/ 196 w 228"/>
                <a:gd name="T21" fmla="*/ 200 h 200"/>
                <a:gd name="T22" fmla="*/ 213 w 228"/>
                <a:gd name="T23" fmla="*/ 185 h 200"/>
                <a:gd name="T24" fmla="*/ 213 w 228"/>
                <a:gd name="T25" fmla="*/ 184 h 200"/>
                <a:gd name="T26" fmla="*/ 228 w 228"/>
                <a:gd name="T27" fmla="*/ 72 h 200"/>
                <a:gd name="T28" fmla="*/ 110 w 228"/>
                <a:gd name="T29" fmla="*/ 168 h 200"/>
                <a:gd name="T30" fmla="*/ 74 w 228"/>
                <a:gd name="T31" fmla="*/ 168 h 200"/>
                <a:gd name="T32" fmla="*/ 74 w 228"/>
                <a:gd name="T33" fmla="*/ 132 h 200"/>
                <a:gd name="T34" fmla="*/ 110 w 228"/>
                <a:gd name="T35" fmla="*/ 132 h 200"/>
                <a:gd name="T36" fmla="*/ 110 w 228"/>
                <a:gd name="T37" fmla="*/ 168 h 200"/>
                <a:gd name="T38" fmla="*/ 110 w 228"/>
                <a:gd name="T39" fmla="*/ 123 h 200"/>
                <a:gd name="T40" fmla="*/ 74 w 228"/>
                <a:gd name="T41" fmla="*/ 123 h 200"/>
                <a:gd name="T42" fmla="*/ 74 w 228"/>
                <a:gd name="T43" fmla="*/ 87 h 200"/>
                <a:gd name="T44" fmla="*/ 110 w 228"/>
                <a:gd name="T45" fmla="*/ 87 h 200"/>
                <a:gd name="T46" fmla="*/ 110 w 228"/>
                <a:gd name="T47" fmla="*/ 123 h 200"/>
                <a:gd name="T48" fmla="*/ 156 w 228"/>
                <a:gd name="T49" fmla="*/ 168 h 200"/>
                <a:gd name="T50" fmla="*/ 120 w 228"/>
                <a:gd name="T51" fmla="*/ 168 h 200"/>
                <a:gd name="T52" fmla="*/ 120 w 228"/>
                <a:gd name="T53" fmla="*/ 132 h 200"/>
                <a:gd name="T54" fmla="*/ 156 w 228"/>
                <a:gd name="T55" fmla="*/ 132 h 200"/>
                <a:gd name="T56" fmla="*/ 156 w 228"/>
                <a:gd name="T57" fmla="*/ 168 h 200"/>
                <a:gd name="T58" fmla="*/ 156 w 228"/>
                <a:gd name="T59" fmla="*/ 123 h 200"/>
                <a:gd name="T60" fmla="*/ 120 w 228"/>
                <a:gd name="T61" fmla="*/ 123 h 200"/>
                <a:gd name="T62" fmla="*/ 120 w 228"/>
                <a:gd name="T63" fmla="*/ 87 h 200"/>
                <a:gd name="T64" fmla="*/ 156 w 228"/>
                <a:gd name="T65" fmla="*/ 87 h 200"/>
                <a:gd name="T66" fmla="*/ 156 w 228"/>
                <a:gd name="T67" fmla="*/ 123 h 200"/>
                <a:gd name="T68" fmla="*/ 66 w 228"/>
                <a:gd name="T69" fmla="*/ 57 h 200"/>
                <a:gd name="T70" fmla="*/ 115 w 228"/>
                <a:gd name="T71" fmla="*/ 11 h 200"/>
                <a:gd name="T72" fmla="*/ 163 w 228"/>
                <a:gd name="T73" fmla="*/ 57 h 200"/>
                <a:gd name="T74" fmla="*/ 66 w 228"/>
                <a:gd name="T75" fmla="*/ 5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00">
                  <a:moveTo>
                    <a:pt x="228" y="72"/>
                  </a:moveTo>
                  <a:cubicBezTo>
                    <a:pt x="228" y="64"/>
                    <a:pt x="221" y="57"/>
                    <a:pt x="213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4" y="25"/>
                    <a:pt x="147" y="0"/>
                    <a:pt x="115" y="0"/>
                  </a:cubicBezTo>
                  <a:cubicBezTo>
                    <a:pt x="82" y="0"/>
                    <a:pt x="56" y="25"/>
                    <a:pt x="5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7" y="57"/>
                    <a:pt x="0" y="64"/>
                    <a:pt x="0" y="72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3" y="193"/>
                    <a:pt x="21" y="200"/>
                    <a:pt x="30" y="200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205" y="200"/>
                    <a:pt x="213" y="193"/>
                    <a:pt x="213" y="185"/>
                  </a:cubicBezTo>
                  <a:cubicBezTo>
                    <a:pt x="213" y="184"/>
                    <a:pt x="213" y="184"/>
                    <a:pt x="213" y="184"/>
                  </a:cubicBezTo>
                  <a:lnTo>
                    <a:pt x="228" y="72"/>
                  </a:lnTo>
                  <a:close/>
                  <a:moveTo>
                    <a:pt x="110" y="168"/>
                  </a:moveTo>
                  <a:cubicBezTo>
                    <a:pt x="74" y="168"/>
                    <a:pt x="74" y="168"/>
                    <a:pt x="74" y="168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110" y="132"/>
                    <a:pt x="110" y="132"/>
                    <a:pt x="110" y="132"/>
                  </a:cubicBezTo>
                  <a:lnTo>
                    <a:pt x="110" y="168"/>
                  </a:lnTo>
                  <a:close/>
                  <a:moveTo>
                    <a:pt x="110" y="123"/>
                  </a:moveTo>
                  <a:cubicBezTo>
                    <a:pt x="74" y="123"/>
                    <a:pt x="74" y="123"/>
                    <a:pt x="74" y="12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110" y="87"/>
                    <a:pt x="110" y="87"/>
                    <a:pt x="110" y="87"/>
                  </a:cubicBezTo>
                  <a:lnTo>
                    <a:pt x="110" y="123"/>
                  </a:lnTo>
                  <a:close/>
                  <a:moveTo>
                    <a:pt x="156" y="168"/>
                  </a:moveTo>
                  <a:cubicBezTo>
                    <a:pt x="120" y="168"/>
                    <a:pt x="120" y="168"/>
                    <a:pt x="120" y="168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56" y="132"/>
                    <a:pt x="156" y="132"/>
                    <a:pt x="156" y="132"/>
                  </a:cubicBezTo>
                  <a:lnTo>
                    <a:pt x="156" y="168"/>
                  </a:lnTo>
                  <a:close/>
                  <a:moveTo>
                    <a:pt x="156" y="123"/>
                  </a:moveTo>
                  <a:cubicBezTo>
                    <a:pt x="120" y="123"/>
                    <a:pt x="120" y="123"/>
                    <a:pt x="120" y="123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56" y="87"/>
                    <a:pt x="156" y="87"/>
                    <a:pt x="156" y="87"/>
                  </a:cubicBezTo>
                  <a:lnTo>
                    <a:pt x="156" y="123"/>
                  </a:lnTo>
                  <a:close/>
                  <a:moveTo>
                    <a:pt x="66" y="57"/>
                  </a:moveTo>
                  <a:cubicBezTo>
                    <a:pt x="68" y="32"/>
                    <a:pt x="89" y="11"/>
                    <a:pt x="115" y="11"/>
                  </a:cubicBezTo>
                  <a:cubicBezTo>
                    <a:pt x="141" y="11"/>
                    <a:pt x="162" y="32"/>
                    <a:pt x="163" y="57"/>
                  </a:cubicBezTo>
                  <a:lnTo>
                    <a:pt x="6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淘宝-想搞设计PPT(倒卖必究)-40"/>
            <p:cNvSpPr/>
            <p:nvPr/>
          </p:nvSpPr>
          <p:spPr bwMode="auto">
            <a:xfrm>
              <a:off x="8265014" y="2828033"/>
              <a:ext cx="202069" cy="136637"/>
            </a:xfrm>
            <a:custGeom>
              <a:avLst/>
              <a:gdLst>
                <a:gd name="T0" fmla="*/ 128 w 133"/>
                <a:gd name="T1" fmla="*/ 36 h 90"/>
                <a:gd name="T2" fmla="*/ 104 w 133"/>
                <a:gd name="T3" fmla="*/ 30 h 90"/>
                <a:gd name="T4" fmla="*/ 97 w 133"/>
                <a:gd name="T5" fmla="*/ 50 h 90"/>
                <a:gd name="T6" fmla="*/ 80 w 133"/>
                <a:gd name="T7" fmla="*/ 60 h 90"/>
                <a:gd name="T8" fmla="*/ 71 w 133"/>
                <a:gd name="T9" fmla="*/ 55 h 90"/>
                <a:gd name="T10" fmla="*/ 71 w 133"/>
                <a:gd name="T11" fmla="*/ 34 h 90"/>
                <a:gd name="T12" fmla="*/ 84 w 133"/>
                <a:gd name="T13" fmla="*/ 18 h 90"/>
                <a:gd name="T14" fmla="*/ 67 w 133"/>
                <a:gd name="T15" fmla="*/ 0 h 90"/>
                <a:gd name="T16" fmla="*/ 49 w 133"/>
                <a:gd name="T17" fmla="*/ 18 h 90"/>
                <a:gd name="T18" fmla="*/ 62 w 133"/>
                <a:gd name="T19" fmla="*/ 34 h 90"/>
                <a:gd name="T20" fmla="*/ 62 w 133"/>
                <a:gd name="T21" fmla="*/ 55 h 90"/>
                <a:gd name="T22" fmla="*/ 54 w 133"/>
                <a:gd name="T23" fmla="*/ 61 h 90"/>
                <a:gd name="T24" fmla="*/ 36 w 133"/>
                <a:gd name="T25" fmla="*/ 50 h 90"/>
                <a:gd name="T26" fmla="*/ 29 w 133"/>
                <a:gd name="T27" fmla="*/ 30 h 90"/>
                <a:gd name="T28" fmla="*/ 5 w 133"/>
                <a:gd name="T29" fmla="*/ 36 h 90"/>
                <a:gd name="T30" fmla="*/ 10 w 133"/>
                <a:gd name="T31" fmla="*/ 60 h 90"/>
                <a:gd name="T32" fmla="*/ 32 w 133"/>
                <a:gd name="T33" fmla="*/ 57 h 90"/>
                <a:gd name="T34" fmla="*/ 50 w 133"/>
                <a:gd name="T35" fmla="*/ 68 h 90"/>
                <a:gd name="T36" fmla="*/ 49 w 133"/>
                <a:gd name="T37" fmla="*/ 72 h 90"/>
                <a:gd name="T38" fmla="*/ 67 w 133"/>
                <a:gd name="T39" fmla="*/ 90 h 90"/>
                <a:gd name="T40" fmla="*/ 84 w 133"/>
                <a:gd name="T41" fmla="*/ 72 h 90"/>
                <a:gd name="T42" fmla="*/ 83 w 133"/>
                <a:gd name="T43" fmla="*/ 68 h 90"/>
                <a:gd name="T44" fmla="*/ 101 w 133"/>
                <a:gd name="T45" fmla="*/ 57 h 90"/>
                <a:gd name="T46" fmla="*/ 122 w 133"/>
                <a:gd name="T47" fmla="*/ 60 h 90"/>
                <a:gd name="T48" fmla="*/ 128 w 133"/>
                <a:gd name="T49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90">
                  <a:moveTo>
                    <a:pt x="128" y="36"/>
                  </a:moveTo>
                  <a:cubicBezTo>
                    <a:pt x="123" y="27"/>
                    <a:pt x="112" y="25"/>
                    <a:pt x="104" y="30"/>
                  </a:cubicBezTo>
                  <a:cubicBezTo>
                    <a:pt x="97" y="34"/>
                    <a:pt x="94" y="42"/>
                    <a:pt x="97" y="5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7" y="58"/>
                    <a:pt x="74" y="56"/>
                    <a:pt x="71" y="5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8" y="32"/>
                    <a:pt x="84" y="26"/>
                    <a:pt x="84" y="18"/>
                  </a:cubicBezTo>
                  <a:cubicBezTo>
                    <a:pt x="84" y="8"/>
                    <a:pt x="76" y="0"/>
                    <a:pt x="67" y="0"/>
                  </a:cubicBezTo>
                  <a:cubicBezTo>
                    <a:pt x="57" y="0"/>
                    <a:pt x="49" y="8"/>
                    <a:pt x="49" y="18"/>
                  </a:cubicBezTo>
                  <a:cubicBezTo>
                    <a:pt x="49" y="26"/>
                    <a:pt x="55" y="32"/>
                    <a:pt x="62" y="34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9" y="56"/>
                    <a:pt x="56" y="58"/>
                    <a:pt x="54" y="61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9" y="42"/>
                    <a:pt x="36" y="34"/>
                    <a:pt x="29" y="30"/>
                  </a:cubicBezTo>
                  <a:cubicBezTo>
                    <a:pt x="21" y="25"/>
                    <a:pt x="10" y="27"/>
                    <a:pt x="5" y="36"/>
                  </a:cubicBezTo>
                  <a:cubicBezTo>
                    <a:pt x="0" y="44"/>
                    <a:pt x="2" y="55"/>
                    <a:pt x="10" y="60"/>
                  </a:cubicBezTo>
                  <a:cubicBezTo>
                    <a:pt x="18" y="64"/>
                    <a:pt x="26" y="63"/>
                    <a:pt x="32" y="5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9" y="69"/>
                    <a:pt x="49" y="71"/>
                    <a:pt x="49" y="72"/>
                  </a:cubicBezTo>
                  <a:cubicBezTo>
                    <a:pt x="49" y="82"/>
                    <a:pt x="57" y="90"/>
                    <a:pt x="67" y="90"/>
                  </a:cubicBezTo>
                  <a:cubicBezTo>
                    <a:pt x="76" y="90"/>
                    <a:pt x="84" y="82"/>
                    <a:pt x="84" y="72"/>
                  </a:cubicBezTo>
                  <a:cubicBezTo>
                    <a:pt x="84" y="71"/>
                    <a:pt x="84" y="69"/>
                    <a:pt x="83" y="68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7" y="63"/>
                    <a:pt x="115" y="64"/>
                    <a:pt x="122" y="60"/>
                  </a:cubicBezTo>
                  <a:cubicBezTo>
                    <a:pt x="131" y="55"/>
                    <a:pt x="133" y="44"/>
                    <a:pt x="128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淘宝-想搞设计PPT(倒卖必究)-41"/>
            <p:cNvSpPr/>
            <p:nvPr/>
          </p:nvSpPr>
          <p:spPr bwMode="auto">
            <a:xfrm>
              <a:off x="9567237" y="1856178"/>
              <a:ext cx="123166" cy="151391"/>
            </a:xfrm>
            <a:custGeom>
              <a:avLst/>
              <a:gdLst>
                <a:gd name="T0" fmla="*/ 4 w 81"/>
                <a:gd name="T1" fmla="*/ 40 h 100"/>
                <a:gd name="T2" fmla="*/ 16 w 81"/>
                <a:gd name="T3" fmla="*/ 40 h 100"/>
                <a:gd name="T4" fmla="*/ 16 w 81"/>
                <a:gd name="T5" fmla="*/ 97 h 100"/>
                <a:gd name="T6" fmla="*/ 19 w 81"/>
                <a:gd name="T7" fmla="*/ 100 h 100"/>
                <a:gd name="T8" fmla="*/ 62 w 81"/>
                <a:gd name="T9" fmla="*/ 100 h 100"/>
                <a:gd name="T10" fmla="*/ 66 w 81"/>
                <a:gd name="T11" fmla="*/ 97 h 100"/>
                <a:gd name="T12" fmla="*/ 66 w 81"/>
                <a:gd name="T13" fmla="*/ 40 h 100"/>
                <a:gd name="T14" fmla="*/ 78 w 81"/>
                <a:gd name="T15" fmla="*/ 40 h 100"/>
                <a:gd name="T16" fmla="*/ 78 w 81"/>
                <a:gd name="T17" fmla="*/ 40 h 100"/>
                <a:gd name="T18" fmla="*/ 81 w 81"/>
                <a:gd name="T19" fmla="*/ 36 h 100"/>
                <a:gd name="T20" fmla="*/ 80 w 81"/>
                <a:gd name="T21" fmla="*/ 34 h 100"/>
                <a:gd name="T22" fmla="*/ 43 w 81"/>
                <a:gd name="T23" fmla="*/ 1 h 100"/>
                <a:gd name="T24" fmla="*/ 38 w 81"/>
                <a:gd name="T25" fmla="*/ 1 h 100"/>
                <a:gd name="T26" fmla="*/ 2 w 81"/>
                <a:gd name="T27" fmla="*/ 34 h 100"/>
                <a:gd name="T28" fmla="*/ 1 w 81"/>
                <a:gd name="T29" fmla="*/ 37 h 100"/>
                <a:gd name="T30" fmla="*/ 4 w 81"/>
                <a:gd name="T31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9"/>
                    <a:pt x="17" y="100"/>
                    <a:pt x="19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4" y="100"/>
                    <a:pt x="66" y="99"/>
                    <a:pt x="66" y="97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9" y="40"/>
                    <a:pt x="81" y="38"/>
                    <a:pt x="81" y="36"/>
                  </a:cubicBezTo>
                  <a:cubicBezTo>
                    <a:pt x="81" y="35"/>
                    <a:pt x="80" y="34"/>
                    <a:pt x="80" y="3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0"/>
                    <a:pt x="40" y="0"/>
                    <a:pt x="38" y="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5"/>
                    <a:pt x="0" y="36"/>
                    <a:pt x="1" y="37"/>
                  </a:cubicBezTo>
                  <a:cubicBezTo>
                    <a:pt x="1" y="39"/>
                    <a:pt x="2" y="40"/>
                    <a:pt x="4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淘宝-想搞设计PPT(倒卖必究)-42"/>
            <p:cNvSpPr/>
            <p:nvPr/>
          </p:nvSpPr>
          <p:spPr bwMode="auto">
            <a:xfrm>
              <a:off x="9526182" y="1951760"/>
              <a:ext cx="205276" cy="112261"/>
            </a:xfrm>
            <a:custGeom>
              <a:avLst/>
              <a:gdLst>
                <a:gd name="T0" fmla="*/ 129 w 135"/>
                <a:gd name="T1" fmla="*/ 0 h 74"/>
                <a:gd name="T2" fmla="*/ 123 w 135"/>
                <a:gd name="T3" fmla="*/ 6 h 74"/>
                <a:gd name="T4" fmla="*/ 68 w 135"/>
                <a:gd name="T5" fmla="*/ 61 h 74"/>
                <a:gd name="T6" fmla="*/ 13 w 135"/>
                <a:gd name="T7" fmla="*/ 6 h 74"/>
                <a:gd name="T8" fmla="*/ 6 w 135"/>
                <a:gd name="T9" fmla="*/ 0 h 74"/>
                <a:gd name="T10" fmla="*/ 0 w 135"/>
                <a:gd name="T11" fmla="*/ 6 h 74"/>
                <a:gd name="T12" fmla="*/ 68 w 135"/>
                <a:gd name="T13" fmla="*/ 74 h 74"/>
                <a:gd name="T14" fmla="*/ 135 w 135"/>
                <a:gd name="T15" fmla="*/ 6 h 74"/>
                <a:gd name="T16" fmla="*/ 129 w 135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74">
                  <a:moveTo>
                    <a:pt x="129" y="0"/>
                  </a:moveTo>
                  <a:cubicBezTo>
                    <a:pt x="125" y="0"/>
                    <a:pt x="123" y="3"/>
                    <a:pt x="123" y="6"/>
                  </a:cubicBezTo>
                  <a:cubicBezTo>
                    <a:pt x="123" y="36"/>
                    <a:pt x="98" y="61"/>
                    <a:pt x="68" y="61"/>
                  </a:cubicBezTo>
                  <a:cubicBezTo>
                    <a:pt x="37" y="61"/>
                    <a:pt x="13" y="36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43"/>
                    <a:pt x="30" y="74"/>
                    <a:pt x="68" y="74"/>
                  </a:cubicBezTo>
                  <a:cubicBezTo>
                    <a:pt x="105" y="74"/>
                    <a:pt x="135" y="43"/>
                    <a:pt x="135" y="6"/>
                  </a:cubicBezTo>
                  <a:cubicBezTo>
                    <a:pt x="135" y="3"/>
                    <a:pt x="132" y="0"/>
                    <a:pt x="1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淘宝-想搞设计PPT(倒卖必究)-43"/>
            <p:cNvSpPr>
              <a:spLocks noEditPoints="1"/>
            </p:cNvSpPr>
            <p:nvPr/>
          </p:nvSpPr>
          <p:spPr bwMode="auto">
            <a:xfrm>
              <a:off x="8563948" y="4960984"/>
              <a:ext cx="253388" cy="237992"/>
            </a:xfrm>
            <a:custGeom>
              <a:avLst/>
              <a:gdLst>
                <a:gd name="T0" fmla="*/ 166 w 167"/>
                <a:gd name="T1" fmla="*/ 60 h 157"/>
                <a:gd name="T2" fmla="*/ 163 w 167"/>
                <a:gd name="T3" fmla="*/ 57 h 157"/>
                <a:gd name="T4" fmla="*/ 111 w 167"/>
                <a:gd name="T5" fmla="*/ 49 h 157"/>
                <a:gd name="T6" fmla="*/ 88 w 167"/>
                <a:gd name="T7" fmla="*/ 3 h 157"/>
                <a:gd name="T8" fmla="*/ 83 w 167"/>
                <a:gd name="T9" fmla="*/ 0 h 157"/>
                <a:gd name="T10" fmla="*/ 79 w 167"/>
                <a:gd name="T11" fmla="*/ 3 h 157"/>
                <a:gd name="T12" fmla="*/ 56 w 167"/>
                <a:gd name="T13" fmla="*/ 49 h 157"/>
                <a:gd name="T14" fmla="*/ 4 w 167"/>
                <a:gd name="T15" fmla="*/ 57 h 157"/>
                <a:gd name="T16" fmla="*/ 1 w 167"/>
                <a:gd name="T17" fmla="*/ 60 h 157"/>
                <a:gd name="T18" fmla="*/ 2 w 167"/>
                <a:gd name="T19" fmla="*/ 65 h 157"/>
                <a:gd name="T20" fmla="*/ 39 w 167"/>
                <a:gd name="T21" fmla="*/ 101 h 157"/>
                <a:gd name="T22" fmla="*/ 30 w 167"/>
                <a:gd name="T23" fmla="*/ 151 h 157"/>
                <a:gd name="T24" fmla="*/ 32 w 167"/>
                <a:gd name="T25" fmla="*/ 156 h 157"/>
                <a:gd name="T26" fmla="*/ 37 w 167"/>
                <a:gd name="T27" fmla="*/ 156 h 157"/>
                <a:gd name="T28" fmla="*/ 83 w 167"/>
                <a:gd name="T29" fmla="*/ 132 h 157"/>
                <a:gd name="T30" fmla="*/ 130 w 167"/>
                <a:gd name="T31" fmla="*/ 156 h 157"/>
                <a:gd name="T32" fmla="*/ 132 w 167"/>
                <a:gd name="T33" fmla="*/ 157 h 157"/>
                <a:gd name="T34" fmla="*/ 135 w 167"/>
                <a:gd name="T35" fmla="*/ 156 h 157"/>
                <a:gd name="T36" fmla="*/ 137 w 167"/>
                <a:gd name="T37" fmla="*/ 151 h 157"/>
                <a:gd name="T38" fmla="*/ 128 w 167"/>
                <a:gd name="T39" fmla="*/ 101 h 157"/>
                <a:gd name="T40" fmla="*/ 165 w 167"/>
                <a:gd name="T41" fmla="*/ 65 h 157"/>
                <a:gd name="T42" fmla="*/ 166 w 167"/>
                <a:gd name="T43" fmla="*/ 60 h 157"/>
                <a:gd name="T44" fmla="*/ 83 w 167"/>
                <a:gd name="T45" fmla="*/ 117 h 157"/>
                <a:gd name="T46" fmla="*/ 53 w 167"/>
                <a:gd name="T47" fmla="*/ 86 h 157"/>
                <a:gd name="T48" fmla="*/ 83 w 167"/>
                <a:gd name="T49" fmla="*/ 56 h 157"/>
                <a:gd name="T50" fmla="*/ 114 w 167"/>
                <a:gd name="T51" fmla="*/ 86 h 157"/>
                <a:gd name="T52" fmla="*/ 83 w 167"/>
                <a:gd name="T53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157">
                  <a:moveTo>
                    <a:pt x="166" y="60"/>
                  </a:moveTo>
                  <a:cubicBezTo>
                    <a:pt x="166" y="58"/>
                    <a:pt x="164" y="57"/>
                    <a:pt x="163" y="57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2" y="0"/>
                    <a:pt x="80" y="2"/>
                    <a:pt x="79" y="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7"/>
                    <a:pt x="1" y="58"/>
                    <a:pt x="1" y="60"/>
                  </a:cubicBezTo>
                  <a:cubicBezTo>
                    <a:pt x="0" y="62"/>
                    <a:pt x="0" y="64"/>
                    <a:pt x="2" y="6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3"/>
                    <a:pt x="31" y="155"/>
                    <a:pt x="32" y="156"/>
                  </a:cubicBezTo>
                  <a:cubicBezTo>
                    <a:pt x="34" y="157"/>
                    <a:pt x="36" y="157"/>
                    <a:pt x="37" y="15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0" y="157"/>
                    <a:pt x="131" y="157"/>
                    <a:pt x="132" y="157"/>
                  </a:cubicBezTo>
                  <a:cubicBezTo>
                    <a:pt x="133" y="157"/>
                    <a:pt x="134" y="157"/>
                    <a:pt x="135" y="156"/>
                  </a:cubicBezTo>
                  <a:cubicBezTo>
                    <a:pt x="136" y="155"/>
                    <a:pt x="137" y="153"/>
                    <a:pt x="137" y="15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67" y="64"/>
                    <a:pt x="167" y="62"/>
                    <a:pt x="166" y="60"/>
                  </a:cubicBezTo>
                  <a:close/>
                  <a:moveTo>
                    <a:pt x="83" y="117"/>
                  </a:moveTo>
                  <a:cubicBezTo>
                    <a:pt x="67" y="117"/>
                    <a:pt x="53" y="103"/>
                    <a:pt x="53" y="86"/>
                  </a:cubicBezTo>
                  <a:cubicBezTo>
                    <a:pt x="53" y="69"/>
                    <a:pt x="67" y="56"/>
                    <a:pt x="83" y="56"/>
                  </a:cubicBezTo>
                  <a:cubicBezTo>
                    <a:pt x="100" y="56"/>
                    <a:pt x="114" y="69"/>
                    <a:pt x="114" y="86"/>
                  </a:cubicBezTo>
                  <a:cubicBezTo>
                    <a:pt x="114" y="103"/>
                    <a:pt x="100" y="117"/>
                    <a:pt x="83" y="117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淘宝-想搞设计PPT(倒卖必究)-44"/>
            <p:cNvSpPr>
              <a:spLocks noEditPoints="1"/>
            </p:cNvSpPr>
            <p:nvPr/>
          </p:nvSpPr>
          <p:spPr bwMode="auto">
            <a:xfrm>
              <a:off x="10257479" y="4977662"/>
              <a:ext cx="165504" cy="200145"/>
            </a:xfrm>
            <a:custGeom>
              <a:avLst/>
              <a:gdLst>
                <a:gd name="T0" fmla="*/ 97 w 109"/>
                <a:gd name="T1" fmla="*/ 0 h 132"/>
                <a:gd name="T2" fmla="*/ 13 w 109"/>
                <a:gd name="T3" fmla="*/ 0 h 132"/>
                <a:gd name="T4" fmla="*/ 0 w 109"/>
                <a:gd name="T5" fmla="*/ 12 h 132"/>
                <a:gd name="T6" fmla="*/ 0 w 109"/>
                <a:gd name="T7" fmla="*/ 97 h 132"/>
                <a:gd name="T8" fmla="*/ 13 w 109"/>
                <a:gd name="T9" fmla="*/ 109 h 132"/>
                <a:gd name="T10" fmla="*/ 40 w 109"/>
                <a:gd name="T11" fmla="*/ 109 h 132"/>
                <a:gd name="T12" fmla="*/ 54 w 109"/>
                <a:gd name="T13" fmla="*/ 132 h 132"/>
                <a:gd name="T14" fmla="*/ 55 w 109"/>
                <a:gd name="T15" fmla="*/ 132 h 132"/>
                <a:gd name="T16" fmla="*/ 56 w 109"/>
                <a:gd name="T17" fmla="*/ 132 h 132"/>
                <a:gd name="T18" fmla="*/ 69 w 109"/>
                <a:gd name="T19" fmla="*/ 109 h 132"/>
                <a:gd name="T20" fmla="*/ 97 w 109"/>
                <a:gd name="T21" fmla="*/ 109 h 132"/>
                <a:gd name="T22" fmla="*/ 109 w 109"/>
                <a:gd name="T23" fmla="*/ 97 h 132"/>
                <a:gd name="T24" fmla="*/ 109 w 109"/>
                <a:gd name="T25" fmla="*/ 12 h 132"/>
                <a:gd name="T26" fmla="*/ 97 w 109"/>
                <a:gd name="T27" fmla="*/ 0 h 132"/>
                <a:gd name="T28" fmla="*/ 55 w 109"/>
                <a:gd name="T29" fmla="*/ 95 h 132"/>
                <a:gd name="T30" fmla="*/ 13 w 109"/>
                <a:gd name="T31" fmla="*/ 54 h 132"/>
                <a:gd name="T32" fmla="*/ 55 w 109"/>
                <a:gd name="T33" fmla="*/ 12 h 132"/>
                <a:gd name="T34" fmla="*/ 96 w 109"/>
                <a:gd name="T35" fmla="*/ 54 h 132"/>
                <a:gd name="T36" fmla="*/ 55 w 109"/>
                <a:gd name="T37" fmla="*/ 9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2">
                  <a:moveTo>
                    <a:pt x="9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6" y="109"/>
                    <a:pt x="13" y="109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5" y="132"/>
                  </a:cubicBezTo>
                  <a:cubicBezTo>
                    <a:pt x="55" y="132"/>
                    <a:pt x="55" y="132"/>
                    <a:pt x="56" y="132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9"/>
                    <a:pt x="109" y="103"/>
                    <a:pt x="109" y="97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5"/>
                    <a:pt x="104" y="0"/>
                    <a:pt x="97" y="0"/>
                  </a:cubicBezTo>
                  <a:close/>
                  <a:moveTo>
                    <a:pt x="55" y="95"/>
                  </a:moveTo>
                  <a:cubicBezTo>
                    <a:pt x="32" y="95"/>
                    <a:pt x="13" y="77"/>
                    <a:pt x="13" y="54"/>
                  </a:cubicBezTo>
                  <a:cubicBezTo>
                    <a:pt x="13" y="31"/>
                    <a:pt x="32" y="12"/>
                    <a:pt x="55" y="12"/>
                  </a:cubicBezTo>
                  <a:cubicBezTo>
                    <a:pt x="78" y="12"/>
                    <a:pt x="96" y="31"/>
                    <a:pt x="96" y="54"/>
                  </a:cubicBezTo>
                  <a:cubicBezTo>
                    <a:pt x="96" y="77"/>
                    <a:pt x="78" y="95"/>
                    <a:pt x="55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淘宝-想搞设计PPT(倒卖必究)-45"/>
            <p:cNvSpPr>
              <a:spLocks noEditPoints="1"/>
            </p:cNvSpPr>
            <p:nvPr/>
          </p:nvSpPr>
          <p:spPr bwMode="auto">
            <a:xfrm>
              <a:off x="10290836" y="5012303"/>
              <a:ext cx="98789" cy="80186"/>
            </a:xfrm>
            <a:custGeom>
              <a:avLst/>
              <a:gdLst>
                <a:gd name="T0" fmla="*/ 33 w 65"/>
                <a:gd name="T1" fmla="*/ 0 h 53"/>
                <a:gd name="T2" fmla="*/ 30 w 65"/>
                <a:gd name="T3" fmla="*/ 1 h 53"/>
                <a:gd name="T4" fmla="*/ 0 w 65"/>
                <a:gd name="T5" fmla="*/ 28 h 53"/>
                <a:gd name="T6" fmla="*/ 0 w 65"/>
                <a:gd name="T7" fmla="*/ 29 h 53"/>
                <a:gd name="T8" fmla="*/ 2 w 65"/>
                <a:gd name="T9" fmla="*/ 30 h 53"/>
                <a:gd name="T10" fmla="*/ 9 w 65"/>
                <a:gd name="T11" fmla="*/ 30 h 53"/>
                <a:gd name="T12" fmla="*/ 9 w 65"/>
                <a:gd name="T13" fmla="*/ 53 h 53"/>
                <a:gd name="T14" fmla="*/ 25 w 65"/>
                <a:gd name="T15" fmla="*/ 53 h 53"/>
                <a:gd name="T16" fmla="*/ 25 w 65"/>
                <a:gd name="T17" fmla="*/ 39 h 53"/>
                <a:gd name="T18" fmla="*/ 41 w 65"/>
                <a:gd name="T19" fmla="*/ 39 h 53"/>
                <a:gd name="T20" fmla="*/ 41 w 65"/>
                <a:gd name="T21" fmla="*/ 53 h 53"/>
                <a:gd name="T22" fmla="*/ 56 w 65"/>
                <a:gd name="T23" fmla="*/ 53 h 53"/>
                <a:gd name="T24" fmla="*/ 56 w 65"/>
                <a:gd name="T25" fmla="*/ 30 h 53"/>
                <a:gd name="T26" fmla="*/ 63 w 65"/>
                <a:gd name="T27" fmla="*/ 30 h 53"/>
                <a:gd name="T28" fmla="*/ 65 w 65"/>
                <a:gd name="T29" fmla="*/ 29 h 53"/>
                <a:gd name="T30" fmla="*/ 65 w 65"/>
                <a:gd name="T31" fmla="*/ 28 h 53"/>
                <a:gd name="T32" fmla="*/ 65 w 65"/>
                <a:gd name="T33" fmla="*/ 28 h 53"/>
                <a:gd name="T34" fmla="*/ 35 w 65"/>
                <a:gd name="T35" fmla="*/ 1 h 53"/>
                <a:gd name="T36" fmla="*/ 33 w 65"/>
                <a:gd name="T37" fmla="*/ 0 h 53"/>
                <a:gd name="T38" fmla="*/ 39 w 65"/>
                <a:gd name="T39" fmla="*/ 19 h 53"/>
                <a:gd name="T40" fmla="*/ 33 w 65"/>
                <a:gd name="T41" fmla="*/ 25 h 53"/>
                <a:gd name="T42" fmla="*/ 26 w 65"/>
                <a:gd name="T43" fmla="*/ 19 h 53"/>
                <a:gd name="T44" fmla="*/ 33 w 65"/>
                <a:gd name="T45" fmla="*/ 12 h 53"/>
                <a:gd name="T46" fmla="*/ 39 w 65"/>
                <a:gd name="T47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53">
                  <a:moveTo>
                    <a:pt x="33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1" y="29"/>
                    <a:pt x="2" y="30"/>
                    <a:pt x="2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65" y="29"/>
                    <a:pt x="65" y="29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lose/>
                  <a:moveTo>
                    <a:pt x="39" y="19"/>
                  </a:moveTo>
                  <a:cubicBezTo>
                    <a:pt x="39" y="22"/>
                    <a:pt x="36" y="25"/>
                    <a:pt x="33" y="25"/>
                  </a:cubicBezTo>
                  <a:cubicBezTo>
                    <a:pt x="29" y="25"/>
                    <a:pt x="26" y="22"/>
                    <a:pt x="26" y="19"/>
                  </a:cubicBezTo>
                  <a:cubicBezTo>
                    <a:pt x="26" y="15"/>
                    <a:pt x="29" y="12"/>
                    <a:pt x="33" y="12"/>
                  </a:cubicBezTo>
                  <a:cubicBezTo>
                    <a:pt x="36" y="12"/>
                    <a:pt x="39" y="15"/>
                    <a:pt x="39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淘宝-想搞设计PPT(倒卖必究)-46"/>
            <p:cNvSpPr>
              <a:spLocks noEditPoints="1"/>
            </p:cNvSpPr>
            <p:nvPr/>
          </p:nvSpPr>
          <p:spPr bwMode="auto">
            <a:xfrm>
              <a:off x="10603883" y="2404009"/>
              <a:ext cx="204635" cy="222597"/>
            </a:xfrm>
            <a:custGeom>
              <a:avLst/>
              <a:gdLst>
                <a:gd name="T0" fmla="*/ 134 w 135"/>
                <a:gd name="T1" fmla="*/ 34 h 147"/>
                <a:gd name="T2" fmla="*/ 135 w 135"/>
                <a:gd name="T3" fmla="*/ 32 h 147"/>
                <a:gd name="T4" fmla="*/ 133 w 135"/>
                <a:gd name="T5" fmla="*/ 30 h 147"/>
                <a:gd name="T6" fmla="*/ 117 w 135"/>
                <a:gd name="T7" fmla="*/ 33 h 147"/>
                <a:gd name="T8" fmla="*/ 114 w 135"/>
                <a:gd name="T9" fmla="*/ 24 h 147"/>
                <a:gd name="T10" fmla="*/ 76 w 135"/>
                <a:gd name="T11" fmla="*/ 0 h 147"/>
                <a:gd name="T12" fmla="*/ 34 w 135"/>
                <a:gd name="T13" fmla="*/ 42 h 147"/>
                <a:gd name="T14" fmla="*/ 34 w 135"/>
                <a:gd name="T15" fmla="*/ 53 h 147"/>
                <a:gd name="T16" fmla="*/ 30 w 135"/>
                <a:gd name="T17" fmla="*/ 91 h 147"/>
                <a:gd name="T18" fmla="*/ 21 w 135"/>
                <a:gd name="T19" fmla="*/ 94 h 147"/>
                <a:gd name="T20" fmla="*/ 2 w 135"/>
                <a:gd name="T21" fmla="*/ 94 h 147"/>
                <a:gd name="T22" fmla="*/ 0 w 135"/>
                <a:gd name="T23" fmla="*/ 96 h 147"/>
                <a:gd name="T24" fmla="*/ 13 w 135"/>
                <a:gd name="T25" fmla="*/ 131 h 147"/>
                <a:gd name="T26" fmla="*/ 52 w 135"/>
                <a:gd name="T27" fmla="*/ 147 h 147"/>
                <a:gd name="T28" fmla="*/ 98 w 135"/>
                <a:gd name="T29" fmla="*/ 130 h 147"/>
                <a:gd name="T30" fmla="*/ 117 w 135"/>
                <a:gd name="T31" fmla="*/ 69 h 147"/>
                <a:gd name="T32" fmla="*/ 131 w 135"/>
                <a:gd name="T33" fmla="*/ 73 h 147"/>
                <a:gd name="T34" fmla="*/ 134 w 135"/>
                <a:gd name="T35" fmla="*/ 71 h 147"/>
                <a:gd name="T36" fmla="*/ 133 w 135"/>
                <a:gd name="T37" fmla="*/ 69 h 147"/>
                <a:gd name="T38" fmla="*/ 120 w 135"/>
                <a:gd name="T39" fmla="*/ 52 h 147"/>
                <a:gd name="T40" fmla="*/ 134 w 135"/>
                <a:gd name="T41" fmla="*/ 34 h 147"/>
                <a:gd name="T42" fmla="*/ 86 w 135"/>
                <a:gd name="T43" fmla="*/ 109 h 147"/>
                <a:gd name="T44" fmla="*/ 60 w 135"/>
                <a:gd name="T45" fmla="*/ 120 h 147"/>
                <a:gd name="T46" fmla="*/ 36 w 135"/>
                <a:gd name="T47" fmla="*/ 110 h 147"/>
                <a:gd name="T48" fmla="*/ 35 w 135"/>
                <a:gd name="T49" fmla="*/ 106 h 147"/>
                <a:gd name="T50" fmla="*/ 53 w 135"/>
                <a:gd name="T51" fmla="*/ 79 h 147"/>
                <a:gd name="T52" fmla="*/ 61 w 135"/>
                <a:gd name="T53" fmla="*/ 79 h 147"/>
                <a:gd name="T54" fmla="*/ 43 w 135"/>
                <a:gd name="T55" fmla="*/ 107 h 147"/>
                <a:gd name="T56" fmla="*/ 81 w 135"/>
                <a:gd name="T57" fmla="*/ 104 h 147"/>
                <a:gd name="T58" fmla="*/ 88 w 135"/>
                <a:gd name="T59" fmla="*/ 79 h 147"/>
                <a:gd name="T60" fmla="*/ 95 w 135"/>
                <a:gd name="T61" fmla="*/ 79 h 147"/>
                <a:gd name="T62" fmla="*/ 86 w 135"/>
                <a:gd name="T63" fmla="*/ 109 h 147"/>
                <a:gd name="T64" fmla="*/ 94 w 135"/>
                <a:gd name="T65" fmla="*/ 48 h 147"/>
                <a:gd name="T66" fmla="*/ 82 w 135"/>
                <a:gd name="T67" fmla="*/ 37 h 147"/>
                <a:gd name="T68" fmla="*/ 94 w 135"/>
                <a:gd name="T69" fmla="*/ 26 h 147"/>
                <a:gd name="T70" fmla="*/ 105 w 135"/>
                <a:gd name="T71" fmla="*/ 37 h 147"/>
                <a:gd name="T72" fmla="*/ 94 w 135"/>
                <a:gd name="T73" fmla="*/ 4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47">
                  <a:moveTo>
                    <a:pt x="134" y="34"/>
                  </a:moveTo>
                  <a:cubicBezTo>
                    <a:pt x="135" y="34"/>
                    <a:pt x="135" y="33"/>
                    <a:pt x="135" y="32"/>
                  </a:cubicBezTo>
                  <a:cubicBezTo>
                    <a:pt x="135" y="31"/>
                    <a:pt x="134" y="30"/>
                    <a:pt x="133" y="30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6" y="30"/>
                    <a:pt x="115" y="27"/>
                    <a:pt x="114" y="24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3" y="0"/>
                    <a:pt x="34" y="19"/>
                    <a:pt x="34" y="42"/>
                  </a:cubicBezTo>
                  <a:cubicBezTo>
                    <a:pt x="34" y="46"/>
                    <a:pt x="34" y="50"/>
                    <a:pt x="34" y="53"/>
                  </a:cubicBezTo>
                  <a:cubicBezTo>
                    <a:pt x="34" y="74"/>
                    <a:pt x="34" y="86"/>
                    <a:pt x="30" y="91"/>
                  </a:cubicBezTo>
                  <a:cubicBezTo>
                    <a:pt x="28" y="93"/>
                    <a:pt x="25" y="94"/>
                    <a:pt x="21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109"/>
                    <a:pt x="4" y="122"/>
                    <a:pt x="13" y="131"/>
                  </a:cubicBezTo>
                  <a:cubicBezTo>
                    <a:pt x="22" y="141"/>
                    <a:pt x="36" y="147"/>
                    <a:pt x="52" y="147"/>
                  </a:cubicBezTo>
                  <a:cubicBezTo>
                    <a:pt x="72" y="147"/>
                    <a:pt x="87" y="141"/>
                    <a:pt x="98" y="130"/>
                  </a:cubicBezTo>
                  <a:cubicBezTo>
                    <a:pt x="117" y="112"/>
                    <a:pt x="117" y="83"/>
                    <a:pt x="117" y="69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2" y="73"/>
                    <a:pt x="133" y="72"/>
                    <a:pt x="134" y="71"/>
                  </a:cubicBezTo>
                  <a:cubicBezTo>
                    <a:pt x="134" y="71"/>
                    <a:pt x="134" y="70"/>
                    <a:pt x="133" y="69"/>
                  </a:cubicBezTo>
                  <a:cubicBezTo>
                    <a:pt x="133" y="69"/>
                    <a:pt x="120" y="61"/>
                    <a:pt x="120" y="52"/>
                  </a:cubicBezTo>
                  <a:cubicBezTo>
                    <a:pt x="120" y="42"/>
                    <a:pt x="134" y="34"/>
                    <a:pt x="134" y="34"/>
                  </a:cubicBezTo>
                  <a:close/>
                  <a:moveTo>
                    <a:pt x="86" y="109"/>
                  </a:moveTo>
                  <a:cubicBezTo>
                    <a:pt x="79" y="116"/>
                    <a:pt x="70" y="120"/>
                    <a:pt x="60" y="120"/>
                  </a:cubicBezTo>
                  <a:cubicBezTo>
                    <a:pt x="51" y="120"/>
                    <a:pt x="43" y="117"/>
                    <a:pt x="36" y="110"/>
                  </a:cubicBezTo>
                  <a:cubicBezTo>
                    <a:pt x="34" y="109"/>
                    <a:pt x="34" y="107"/>
                    <a:pt x="35" y="10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54" y="116"/>
                    <a:pt x="71" y="115"/>
                    <a:pt x="81" y="104"/>
                  </a:cubicBezTo>
                  <a:cubicBezTo>
                    <a:pt x="88" y="97"/>
                    <a:pt x="90" y="88"/>
                    <a:pt x="88" y="79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7" y="90"/>
                    <a:pt x="94" y="101"/>
                    <a:pt x="86" y="109"/>
                  </a:cubicBezTo>
                  <a:close/>
                  <a:moveTo>
                    <a:pt x="94" y="48"/>
                  </a:moveTo>
                  <a:cubicBezTo>
                    <a:pt x="88" y="48"/>
                    <a:pt x="82" y="43"/>
                    <a:pt x="82" y="37"/>
                  </a:cubicBezTo>
                  <a:cubicBezTo>
                    <a:pt x="82" y="31"/>
                    <a:pt x="88" y="26"/>
                    <a:pt x="94" y="26"/>
                  </a:cubicBezTo>
                  <a:cubicBezTo>
                    <a:pt x="100" y="26"/>
                    <a:pt x="105" y="31"/>
                    <a:pt x="105" y="37"/>
                  </a:cubicBezTo>
                  <a:cubicBezTo>
                    <a:pt x="105" y="43"/>
                    <a:pt x="100" y="48"/>
                    <a:pt x="9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-想搞设计PPT(倒卖必究)-47"/>
            <p:cNvSpPr/>
            <p:nvPr/>
          </p:nvSpPr>
          <p:spPr bwMode="auto">
            <a:xfrm>
              <a:off x="8571646" y="3152627"/>
              <a:ext cx="168712" cy="168712"/>
            </a:xfrm>
            <a:custGeom>
              <a:avLst/>
              <a:gdLst>
                <a:gd name="T0" fmla="*/ 9 w 111"/>
                <a:gd name="T1" fmla="*/ 0 h 111"/>
                <a:gd name="T2" fmla="*/ 0 w 111"/>
                <a:gd name="T3" fmla="*/ 9 h 111"/>
                <a:gd name="T4" fmla="*/ 9 w 111"/>
                <a:gd name="T5" fmla="*/ 18 h 111"/>
                <a:gd name="T6" fmla="*/ 93 w 111"/>
                <a:gd name="T7" fmla="*/ 102 h 111"/>
                <a:gd name="T8" fmla="*/ 102 w 111"/>
                <a:gd name="T9" fmla="*/ 111 h 111"/>
                <a:gd name="T10" fmla="*/ 111 w 111"/>
                <a:gd name="T11" fmla="*/ 102 h 111"/>
                <a:gd name="T12" fmla="*/ 9 w 111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5" y="18"/>
                    <a:pt x="93" y="56"/>
                    <a:pt x="93" y="102"/>
                  </a:cubicBezTo>
                  <a:cubicBezTo>
                    <a:pt x="93" y="107"/>
                    <a:pt x="97" y="111"/>
                    <a:pt x="102" y="111"/>
                  </a:cubicBezTo>
                  <a:cubicBezTo>
                    <a:pt x="107" y="111"/>
                    <a:pt x="111" y="107"/>
                    <a:pt x="111" y="102"/>
                  </a:cubicBezTo>
                  <a:cubicBezTo>
                    <a:pt x="111" y="46"/>
                    <a:pt x="65" y="0"/>
                    <a:pt x="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-想搞设计PPT(倒卖必究)-48"/>
            <p:cNvSpPr/>
            <p:nvPr/>
          </p:nvSpPr>
          <p:spPr bwMode="auto">
            <a:xfrm>
              <a:off x="8571646" y="3204587"/>
              <a:ext cx="113544" cy="116751"/>
            </a:xfrm>
            <a:custGeom>
              <a:avLst/>
              <a:gdLst>
                <a:gd name="T0" fmla="*/ 57 w 75"/>
                <a:gd name="T1" fmla="*/ 68 h 77"/>
                <a:gd name="T2" fmla="*/ 66 w 75"/>
                <a:gd name="T3" fmla="*/ 77 h 77"/>
                <a:gd name="T4" fmla="*/ 75 w 75"/>
                <a:gd name="T5" fmla="*/ 68 h 77"/>
                <a:gd name="T6" fmla="*/ 9 w 75"/>
                <a:gd name="T7" fmla="*/ 0 h 77"/>
                <a:gd name="T8" fmla="*/ 0 w 75"/>
                <a:gd name="T9" fmla="*/ 9 h 77"/>
                <a:gd name="T10" fmla="*/ 9 w 75"/>
                <a:gd name="T11" fmla="*/ 18 h 77"/>
                <a:gd name="T12" fmla="*/ 57 w 75"/>
                <a:gd name="T13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57" y="68"/>
                  </a:moveTo>
                  <a:cubicBezTo>
                    <a:pt x="57" y="73"/>
                    <a:pt x="61" y="77"/>
                    <a:pt x="66" y="77"/>
                  </a:cubicBezTo>
                  <a:cubicBezTo>
                    <a:pt x="71" y="77"/>
                    <a:pt x="75" y="73"/>
                    <a:pt x="75" y="68"/>
                  </a:cubicBezTo>
                  <a:cubicBezTo>
                    <a:pt x="75" y="31"/>
                    <a:pt x="46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35" y="18"/>
                    <a:pt x="57" y="41"/>
                    <a:pt x="57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淘宝-想搞设计PPT(倒卖必究)-49"/>
            <p:cNvSpPr/>
            <p:nvPr/>
          </p:nvSpPr>
          <p:spPr bwMode="auto">
            <a:xfrm>
              <a:off x="8553684" y="3275793"/>
              <a:ext cx="62224" cy="62224"/>
            </a:xfrm>
            <a:custGeom>
              <a:avLst/>
              <a:gdLst>
                <a:gd name="T0" fmla="*/ 20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淘宝-想搞设计PPT(倒卖必究)-50"/>
            <p:cNvSpPr/>
            <p:nvPr/>
          </p:nvSpPr>
          <p:spPr bwMode="auto">
            <a:xfrm>
              <a:off x="8438216" y="3172513"/>
              <a:ext cx="277765" cy="279048"/>
            </a:xfrm>
            <a:custGeom>
              <a:avLst/>
              <a:gdLst>
                <a:gd name="T0" fmla="*/ 155 w 183"/>
                <a:gd name="T1" fmla="*/ 118 h 184"/>
                <a:gd name="T2" fmla="*/ 139 w 183"/>
                <a:gd name="T3" fmla="*/ 116 h 184"/>
                <a:gd name="T4" fmla="*/ 126 w 183"/>
                <a:gd name="T5" fmla="*/ 130 h 184"/>
                <a:gd name="T6" fmla="*/ 112 w 183"/>
                <a:gd name="T7" fmla="*/ 116 h 184"/>
                <a:gd name="T8" fmla="*/ 97 w 183"/>
                <a:gd name="T9" fmla="*/ 121 h 184"/>
                <a:gd name="T10" fmla="*/ 64 w 183"/>
                <a:gd name="T11" fmla="*/ 88 h 184"/>
                <a:gd name="T12" fmla="*/ 69 w 183"/>
                <a:gd name="T13" fmla="*/ 72 h 184"/>
                <a:gd name="T14" fmla="*/ 54 w 183"/>
                <a:gd name="T15" fmla="*/ 58 h 184"/>
                <a:gd name="T16" fmla="*/ 69 w 183"/>
                <a:gd name="T17" fmla="*/ 44 h 184"/>
                <a:gd name="T18" fmla="*/ 67 w 183"/>
                <a:gd name="T19" fmla="*/ 28 h 184"/>
                <a:gd name="T20" fmla="*/ 45 w 183"/>
                <a:gd name="T21" fmla="*/ 5 h 184"/>
                <a:gd name="T22" fmla="*/ 29 w 183"/>
                <a:gd name="T23" fmla="*/ 4 h 184"/>
                <a:gd name="T24" fmla="*/ 12 w 183"/>
                <a:gd name="T25" fmla="*/ 21 h 184"/>
                <a:gd name="T26" fmla="*/ 10 w 183"/>
                <a:gd name="T27" fmla="*/ 63 h 184"/>
                <a:gd name="T28" fmla="*/ 121 w 183"/>
                <a:gd name="T29" fmla="*/ 174 h 184"/>
                <a:gd name="T30" fmla="*/ 163 w 183"/>
                <a:gd name="T31" fmla="*/ 172 h 184"/>
                <a:gd name="T32" fmla="*/ 179 w 183"/>
                <a:gd name="T33" fmla="*/ 156 h 184"/>
                <a:gd name="T34" fmla="*/ 178 w 183"/>
                <a:gd name="T35" fmla="*/ 141 h 184"/>
                <a:gd name="T36" fmla="*/ 155 w 183"/>
                <a:gd name="T37" fmla="*/ 1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3" h="184">
                  <a:moveTo>
                    <a:pt x="155" y="118"/>
                  </a:moveTo>
                  <a:cubicBezTo>
                    <a:pt x="150" y="113"/>
                    <a:pt x="143" y="112"/>
                    <a:pt x="139" y="11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108" y="119"/>
                    <a:pt x="103" y="121"/>
                    <a:pt x="97" y="121"/>
                  </a:cubicBezTo>
                  <a:cubicBezTo>
                    <a:pt x="79" y="121"/>
                    <a:pt x="64" y="106"/>
                    <a:pt x="64" y="88"/>
                  </a:cubicBezTo>
                  <a:cubicBezTo>
                    <a:pt x="64" y="82"/>
                    <a:pt x="66" y="77"/>
                    <a:pt x="69" y="72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0"/>
                    <a:pt x="72" y="33"/>
                    <a:pt x="67" y="28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0"/>
                    <a:pt x="33" y="0"/>
                    <a:pt x="29" y="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" y="32"/>
                    <a:pt x="0" y="48"/>
                    <a:pt x="10" y="63"/>
                  </a:cubicBezTo>
                  <a:cubicBezTo>
                    <a:pt x="43" y="114"/>
                    <a:pt x="71" y="142"/>
                    <a:pt x="121" y="174"/>
                  </a:cubicBezTo>
                  <a:cubicBezTo>
                    <a:pt x="136" y="184"/>
                    <a:pt x="152" y="183"/>
                    <a:pt x="163" y="172"/>
                  </a:cubicBezTo>
                  <a:cubicBezTo>
                    <a:pt x="179" y="156"/>
                    <a:pt x="179" y="156"/>
                    <a:pt x="179" y="156"/>
                  </a:cubicBezTo>
                  <a:cubicBezTo>
                    <a:pt x="183" y="152"/>
                    <a:pt x="183" y="145"/>
                    <a:pt x="178" y="141"/>
                  </a:cubicBezTo>
                  <a:lnTo>
                    <a:pt x="155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淘宝-想搞设计PPT(倒卖必究)-51"/>
            <p:cNvSpPr>
              <a:spLocks noEditPoints="1"/>
            </p:cNvSpPr>
            <p:nvPr/>
          </p:nvSpPr>
          <p:spPr bwMode="auto">
            <a:xfrm>
              <a:off x="10916288" y="3699175"/>
              <a:ext cx="180900" cy="178975"/>
            </a:xfrm>
            <a:custGeom>
              <a:avLst/>
              <a:gdLst>
                <a:gd name="T0" fmla="*/ 100 w 119"/>
                <a:gd name="T1" fmla="*/ 33 h 118"/>
                <a:gd name="T2" fmla="*/ 70 w 119"/>
                <a:gd name="T3" fmla="*/ 12 h 118"/>
                <a:gd name="T4" fmla="*/ 33 w 119"/>
                <a:gd name="T5" fmla="*/ 18 h 118"/>
                <a:gd name="T6" fmla="*/ 12 w 119"/>
                <a:gd name="T7" fmla="*/ 49 h 118"/>
                <a:gd name="T8" fmla="*/ 19 w 119"/>
                <a:gd name="T9" fmla="*/ 85 h 118"/>
                <a:gd name="T10" fmla="*/ 49 w 119"/>
                <a:gd name="T11" fmla="*/ 106 h 118"/>
                <a:gd name="T12" fmla="*/ 85 w 119"/>
                <a:gd name="T13" fmla="*/ 100 h 118"/>
                <a:gd name="T14" fmla="*/ 107 w 119"/>
                <a:gd name="T15" fmla="*/ 69 h 118"/>
                <a:gd name="T16" fmla="*/ 94 w 119"/>
                <a:gd name="T17" fmla="*/ 62 h 118"/>
                <a:gd name="T18" fmla="*/ 93 w 119"/>
                <a:gd name="T19" fmla="*/ 66 h 118"/>
                <a:gd name="T20" fmla="*/ 90 w 119"/>
                <a:gd name="T21" fmla="*/ 75 h 118"/>
                <a:gd name="T22" fmla="*/ 89 w 119"/>
                <a:gd name="T23" fmla="*/ 77 h 118"/>
                <a:gd name="T24" fmla="*/ 86 w 119"/>
                <a:gd name="T25" fmla="*/ 82 h 118"/>
                <a:gd name="T26" fmla="*/ 81 w 119"/>
                <a:gd name="T27" fmla="*/ 86 h 118"/>
                <a:gd name="T28" fmla="*/ 77 w 119"/>
                <a:gd name="T29" fmla="*/ 89 h 118"/>
                <a:gd name="T30" fmla="*/ 68 w 119"/>
                <a:gd name="T31" fmla="*/ 93 h 118"/>
                <a:gd name="T32" fmla="*/ 65 w 119"/>
                <a:gd name="T33" fmla="*/ 93 h 118"/>
                <a:gd name="T34" fmla="*/ 61 w 119"/>
                <a:gd name="T35" fmla="*/ 94 h 118"/>
                <a:gd name="T36" fmla="*/ 57 w 119"/>
                <a:gd name="T37" fmla="*/ 94 h 118"/>
                <a:gd name="T38" fmla="*/ 54 w 119"/>
                <a:gd name="T39" fmla="*/ 93 h 118"/>
                <a:gd name="T40" fmla="*/ 51 w 119"/>
                <a:gd name="T41" fmla="*/ 93 h 118"/>
                <a:gd name="T42" fmla="*/ 42 w 119"/>
                <a:gd name="T43" fmla="*/ 89 h 118"/>
                <a:gd name="T44" fmla="*/ 38 w 119"/>
                <a:gd name="T45" fmla="*/ 86 h 118"/>
                <a:gd name="T46" fmla="*/ 33 w 119"/>
                <a:gd name="T47" fmla="*/ 82 h 118"/>
                <a:gd name="T48" fmla="*/ 30 w 119"/>
                <a:gd name="T49" fmla="*/ 77 h 118"/>
                <a:gd name="T50" fmla="*/ 26 w 119"/>
                <a:gd name="T51" fmla="*/ 68 h 118"/>
                <a:gd name="T52" fmla="*/ 25 w 119"/>
                <a:gd name="T53" fmla="*/ 64 h 118"/>
                <a:gd name="T54" fmla="*/ 25 w 119"/>
                <a:gd name="T55" fmla="*/ 61 h 118"/>
                <a:gd name="T56" fmla="*/ 25 w 119"/>
                <a:gd name="T57" fmla="*/ 57 h 118"/>
                <a:gd name="T58" fmla="*/ 25 w 119"/>
                <a:gd name="T59" fmla="*/ 53 h 118"/>
                <a:gd name="T60" fmla="*/ 26 w 119"/>
                <a:gd name="T61" fmla="*/ 50 h 118"/>
                <a:gd name="T62" fmla="*/ 29 w 119"/>
                <a:gd name="T63" fmla="*/ 41 h 118"/>
                <a:gd name="T64" fmla="*/ 32 w 119"/>
                <a:gd name="T65" fmla="*/ 37 h 118"/>
                <a:gd name="T66" fmla="*/ 37 w 119"/>
                <a:gd name="T67" fmla="*/ 33 h 118"/>
                <a:gd name="T68" fmla="*/ 41 w 119"/>
                <a:gd name="T69" fmla="*/ 29 h 118"/>
                <a:gd name="T70" fmla="*/ 49 w 119"/>
                <a:gd name="T71" fmla="*/ 26 h 118"/>
                <a:gd name="T72" fmla="*/ 53 w 119"/>
                <a:gd name="T73" fmla="*/ 25 h 118"/>
                <a:gd name="T74" fmla="*/ 56 w 119"/>
                <a:gd name="T75" fmla="*/ 24 h 118"/>
                <a:gd name="T76" fmla="*/ 61 w 119"/>
                <a:gd name="T77" fmla="*/ 24 h 118"/>
                <a:gd name="T78" fmla="*/ 65 w 119"/>
                <a:gd name="T79" fmla="*/ 25 h 118"/>
                <a:gd name="T80" fmla="*/ 68 w 119"/>
                <a:gd name="T81" fmla="*/ 25 h 118"/>
                <a:gd name="T82" fmla="*/ 76 w 119"/>
                <a:gd name="T83" fmla="*/ 28 h 118"/>
                <a:gd name="T84" fmla="*/ 78 w 119"/>
                <a:gd name="T85" fmla="*/ 30 h 118"/>
                <a:gd name="T86" fmla="*/ 82 w 119"/>
                <a:gd name="T87" fmla="*/ 33 h 118"/>
                <a:gd name="T88" fmla="*/ 87 w 119"/>
                <a:gd name="T89" fmla="*/ 37 h 118"/>
                <a:gd name="T90" fmla="*/ 90 w 119"/>
                <a:gd name="T91" fmla="*/ 42 h 118"/>
                <a:gd name="T92" fmla="*/ 93 w 119"/>
                <a:gd name="T93" fmla="*/ 51 h 118"/>
                <a:gd name="T94" fmla="*/ 94 w 119"/>
                <a:gd name="T95" fmla="*/ 54 h 118"/>
                <a:gd name="T96" fmla="*/ 94 w 119"/>
                <a:gd name="T97" fmla="*/ 5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119" y="69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5" y="43"/>
                    <a:pt x="103" y="38"/>
                    <a:pt x="100" y="3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1" y="15"/>
                    <a:pt x="75" y="13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3" y="13"/>
                    <a:pt x="38" y="15"/>
                    <a:pt x="33" y="18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8"/>
                    <a:pt x="13" y="43"/>
                    <a:pt x="12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5"/>
                    <a:pt x="16" y="80"/>
                    <a:pt x="19" y="85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8" y="103"/>
                    <a:pt x="43" y="105"/>
                    <a:pt x="49" y="106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5" y="105"/>
                    <a:pt x="81" y="103"/>
                    <a:pt x="85" y="100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0"/>
                    <a:pt x="105" y="75"/>
                    <a:pt x="107" y="69"/>
                  </a:cubicBezTo>
                  <a:lnTo>
                    <a:pt x="119" y="69"/>
                  </a:lnTo>
                  <a:close/>
                  <a:moveTo>
                    <a:pt x="94" y="61"/>
                  </a:move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2"/>
                    <a:pt x="94" y="62"/>
                  </a:cubicBezTo>
                  <a:cubicBezTo>
                    <a:pt x="94" y="62"/>
                    <a:pt x="94" y="63"/>
                    <a:pt x="94" y="63"/>
                  </a:cubicBezTo>
                  <a:cubicBezTo>
                    <a:pt x="94" y="63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5"/>
                    <a:pt x="94" y="65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8"/>
                    <a:pt x="93" y="68"/>
                  </a:cubicBezTo>
                  <a:cubicBezTo>
                    <a:pt x="92" y="70"/>
                    <a:pt x="91" y="73"/>
                    <a:pt x="90" y="75"/>
                  </a:cubicBezTo>
                  <a:cubicBezTo>
                    <a:pt x="90" y="75"/>
                    <a:pt x="90" y="76"/>
                    <a:pt x="90" y="76"/>
                  </a:cubicBezTo>
                  <a:cubicBezTo>
                    <a:pt x="90" y="76"/>
                    <a:pt x="90" y="76"/>
                    <a:pt x="89" y="76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8" y="79"/>
                    <a:pt x="87" y="80"/>
                    <a:pt x="87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6" y="81"/>
                    <a:pt x="86" y="81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5" y="83"/>
                    <a:pt x="83" y="84"/>
                    <a:pt x="82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1" y="86"/>
                    <a:pt x="81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0" y="87"/>
                    <a:pt x="79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89"/>
                    <a:pt x="76" y="90"/>
                    <a:pt x="76" y="90"/>
                  </a:cubicBezTo>
                  <a:cubicBezTo>
                    <a:pt x="74" y="91"/>
                    <a:pt x="72" y="91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9" y="92"/>
                    <a:pt x="69" y="92"/>
                    <a:pt x="68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3"/>
                    <a:pt x="65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4" y="93"/>
                    <a:pt x="63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2" y="94"/>
                    <a:pt x="62" y="94"/>
                    <a:pt x="61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0" y="94"/>
                    <a:pt x="60" y="94"/>
                    <a:pt x="59" y="94"/>
                  </a:cubicBezTo>
                  <a:cubicBezTo>
                    <a:pt x="59" y="94"/>
                    <a:pt x="58" y="94"/>
                    <a:pt x="58" y="94"/>
                  </a:cubicBezTo>
                  <a:cubicBezTo>
                    <a:pt x="58" y="94"/>
                    <a:pt x="57" y="94"/>
                    <a:pt x="57" y="94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3"/>
                    <a:pt x="55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2"/>
                    <a:pt x="50" y="92"/>
                    <a:pt x="49" y="92"/>
                  </a:cubicBezTo>
                  <a:cubicBezTo>
                    <a:pt x="47" y="91"/>
                    <a:pt x="45" y="91"/>
                    <a:pt x="43" y="90"/>
                  </a:cubicBezTo>
                  <a:cubicBezTo>
                    <a:pt x="43" y="90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1" y="89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0" y="88"/>
                    <a:pt x="39" y="87"/>
                    <a:pt x="38" y="86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7" y="86"/>
                    <a:pt x="37" y="86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5" y="84"/>
                    <a:pt x="34" y="83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1" y="80"/>
                    <a:pt x="31" y="79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9" y="76"/>
                    <a:pt x="29" y="75"/>
                    <a:pt x="29" y="75"/>
                  </a:cubicBezTo>
                  <a:cubicBezTo>
                    <a:pt x="27" y="73"/>
                    <a:pt x="26" y="70"/>
                    <a:pt x="26" y="68"/>
                  </a:cubicBezTo>
                  <a:cubicBezTo>
                    <a:pt x="26" y="68"/>
                    <a:pt x="26" y="67"/>
                    <a:pt x="26" y="67"/>
                  </a:cubicBezTo>
                  <a:cubicBezTo>
                    <a:pt x="26" y="67"/>
                    <a:pt x="25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5"/>
                    <a:pt x="25" y="65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3"/>
                    <a:pt x="25" y="63"/>
                  </a:cubicBezTo>
                  <a:cubicBezTo>
                    <a:pt x="25" y="63"/>
                    <a:pt x="25" y="62"/>
                    <a:pt x="25" y="62"/>
                  </a:cubicBezTo>
                  <a:cubicBezTo>
                    <a:pt x="25" y="62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0"/>
                    <a:pt x="25" y="59"/>
                    <a:pt x="25" y="59"/>
                  </a:cubicBezTo>
                  <a:cubicBezTo>
                    <a:pt x="25" y="58"/>
                    <a:pt x="25" y="58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5"/>
                    <a:pt x="25" y="54"/>
                    <a:pt x="25" y="54"/>
                  </a:cubicBezTo>
                  <a:cubicBezTo>
                    <a:pt x="25" y="54"/>
                    <a:pt x="25" y="54"/>
                    <a:pt x="25" y="53"/>
                  </a:cubicBezTo>
                  <a:cubicBezTo>
                    <a:pt x="25" y="53"/>
                    <a:pt x="25" y="53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1"/>
                    <a:pt x="26" y="51"/>
                    <a:pt x="26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7" y="47"/>
                    <a:pt x="28" y="45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9"/>
                    <a:pt x="31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3" y="37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1"/>
                    <a:pt x="40" y="30"/>
                    <a:pt x="41" y="30"/>
                  </a:cubicBezTo>
                  <a:cubicBezTo>
                    <a:pt x="41" y="30"/>
                    <a:pt x="41" y="29"/>
                    <a:pt x="41" y="29"/>
                  </a:cubicBezTo>
                  <a:cubicBezTo>
                    <a:pt x="41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3" y="28"/>
                    <a:pt x="43" y="28"/>
                  </a:cubicBezTo>
                  <a:cubicBezTo>
                    <a:pt x="45" y="27"/>
                    <a:pt x="47" y="26"/>
                    <a:pt x="49" y="26"/>
                  </a:cubicBezTo>
                  <a:cubicBezTo>
                    <a:pt x="50" y="26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2" y="25"/>
                    <a:pt x="52" y="25"/>
                    <a:pt x="53" y="25"/>
                  </a:cubicBezTo>
                  <a:cubicBezTo>
                    <a:pt x="53" y="25"/>
                    <a:pt x="53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5" y="24"/>
                    <a:pt x="55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9" y="24"/>
                    <a:pt x="59" y="24"/>
                  </a:cubicBezTo>
                  <a:cubicBezTo>
                    <a:pt x="60" y="24"/>
                    <a:pt x="60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4"/>
                    <a:pt x="64" y="24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6" y="25"/>
                    <a:pt x="66" y="25"/>
                  </a:cubicBezTo>
                  <a:cubicBezTo>
                    <a:pt x="66" y="25"/>
                    <a:pt x="66" y="25"/>
                    <a:pt x="67" y="25"/>
                  </a:cubicBezTo>
                  <a:cubicBezTo>
                    <a:pt x="67" y="25"/>
                    <a:pt x="67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2" y="26"/>
                    <a:pt x="74" y="27"/>
                    <a:pt x="76" y="28"/>
                  </a:cubicBezTo>
                  <a:cubicBezTo>
                    <a:pt x="76" y="28"/>
                    <a:pt x="76" y="29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9"/>
                    <a:pt x="78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9" y="30"/>
                    <a:pt x="80" y="31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2" y="32"/>
                    <a:pt x="82" y="3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3" y="34"/>
                    <a:pt x="85" y="35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8" y="39"/>
                    <a:pt x="89" y="40"/>
                  </a:cubicBezTo>
                  <a:cubicBezTo>
                    <a:pt x="89" y="40"/>
                    <a:pt x="89" y="40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3"/>
                  </a:cubicBezTo>
                  <a:cubicBezTo>
                    <a:pt x="91" y="45"/>
                    <a:pt x="92" y="47"/>
                    <a:pt x="93" y="49"/>
                  </a:cubicBezTo>
                  <a:cubicBezTo>
                    <a:pt x="93" y="49"/>
                    <a:pt x="93" y="50"/>
                    <a:pt x="93" y="50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54"/>
                    <a:pt x="94" y="55"/>
                    <a:pt x="94" y="55"/>
                  </a:cubicBezTo>
                  <a:cubicBezTo>
                    <a:pt x="94" y="55"/>
                    <a:pt x="94" y="56"/>
                    <a:pt x="94" y="56"/>
                  </a:cubicBezTo>
                  <a:cubicBezTo>
                    <a:pt x="94" y="56"/>
                    <a:pt x="94" y="56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8"/>
                    <a:pt x="94" y="58"/>
                    <a:pt x="94" y="59"/>
                  </a:cubicBezTo>
                  <a:cubicBezTo>
                    <a:pt x="94" y="59"/>
                    <a:pt x="94" y="60"/>
                    <a:pt x="94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淘宝-想搞设计PPT(倒卖必究)-52"/>
            <p:cNvSpPr/>
            <p:nvPr/>
          </p:nvSpPr>
          <p:spPr bwMode="auto">
            <a:xfrm>
              <a:off x="10977230" y="3758192"/>
              <a:ext cx="59017" cy="60300"/>
            </a:xfrm>
            <a:custGeom>
              <a:avLst/>
              <a:gdLst>
                <a:gd name="T0" fmla="*/ 59 w 92"/>
                <a:gd name="T1" fmla="*/ 0 h 94"/>
                <a:gd name="T2" fmla="*/ 31 w 92"/>
                <a:gd name="T3" fmla="*/ 0 h 94"/>
                <a:gd name="T4" fmla="*/ 31 w 92"/>
                <a:gd name="T5" fmla="*/ 33 h 94"/>
                <a:gd name="T6" fmla="*/ 0 w 92"/>
                <a:gd name="T7" fmla="*/ 33 h 94"/>
                <a:gd name="T8" fmla="*/ 0 w 92"/>
                <a:gd name="T9" fmla="*/ 61 h 94"/>
                <a:gd name="T10" fmla="*/ 31 w 92"/>
                <a:gd name="T11" fmla="*/ 61 h 94"/>
                <a:gd name="T12" fmla="*/ 31 w 92"/>
                <a:gd name="T13" fmla="*/ 94 h 94"/>
                <a:gd name="T14" fmla="*/ 59 w 92"/>
                <a:gd name="T15" fmla="*/ 94 h 94"/>
                <a:gd name="T16" fmla="*/ 59 w 92"/>
                <a:gd name="T17" fmla="*/ 61 h 94"/>
                <a:gd name="T18" fmla="*/ 92 w 92"/>
                <a:gd name="T19" fmla="*/ 61 h 94"/>
                <a:gd name="T20" fmla="*/ 92 w 92"/>
                <a:gd name="T21" fmla="*/ 33 h 94"/>
                <a:gd name="T22" fmla="*/ 59 w 92"/>
                <a:gd name="T23" fmla="*/ 33 h 94"/>
                <a:gd name="T24" fmla="*/ 59 w 92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4">
                  <a:moveTo>
                    <a:pt x="59" y="0"/>
                  </a:moveTo>
                  <a:lnTo>
                    <a:pt x="31" y="0"/>
                  </a:lnTo>
                  <a:lnTo>
                    <a:pt x="31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31" y="94"/>
                  </a:lnTo>
                  <a:lnTo>
                    <a:pt x="59" y="94"/>
                  </a:lnTo>
                  <a:lnTo>
                    <a:pt x="59" y="61"/>
                  </a:lnTo>
                  <a:lnTo>
                    <a:pt x="92" y="61"/>
                  </a:lnTo>
                  <a:lnTo>
                    <a:pt x="92" y="33"/>
                  </a:lnTo>
                  <a:lnTo>
                    <a:pt x="59" y="3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淘宝-想搞设计PPT(倒卖必究)-53"/>
            <p:cNvSpPr>
              <a:spLocks noEditPoints="1"/>
            </p:cNvSpPr>
            <p:nvPr/>
          </p:nvSpPr>
          <p:spPr bwMode="auto">
            <a:xfrm>
              <a:off x="9302943" y="3357903"/>
              <a:ext cx="382969" cy="298292"/>
            </a:xfrm>
            <a:custGeom>
              <a:avLst/>
              <a:gdLst>
                <a:gd name="T0" fmla="*/ 232 w 252"/>
                <a:gd name="T1" fmla="*/ 0 h 197"/>
                <a:gd name="T2" fmla="*/ 20 w 252"/>
                <a:gd name="T3" fmla="*/ 0 h 197"/>
                <a:gd name="T4" fmla="*/ 0 w 252"/>
                <a:gd name="T5" fmla="*/ 20 h 197"/>
                <a:gd name="T6" fmla="*/ 0 w 252"/>
                <a:gd name="T7" fmla="*/ 146 h 197"/>
                <a:gd name="T8" fmla="*/ 20 w 252"/>
                <a:gd name="T9" fmla="*/ 166 h 197"/>
                <a:gd name="T10" fmla="*/ 95 w 252"/>
                <a:gd name="T11" fmla="*/ 166 h 197"/>
                <a:gd name="T12" fmla="*/ 97 w 252"/>
                <a:gd name="T13" fmla="*/ 169 h 197"/>
                <a:gd name="T14" fmla="*/ 105 w 252"/>
                <a:gd name="T15" fmla="*/ 177 h 197"/>
                <a:gd name="T16" fmla="*/ 105 w 252"/>
                <a:gd name="T17" fmla="*/ 197 h 197"/>
                <a:gd name="T18" fmla="*/ 171 w 252"/>
                <a:gd name="T19" fmla="*/ 197 h 197"/>
                <a:gd name="T20" fmla="*/ 171 w 252"/>
                <a:gd name="T21" fmla="*/ 179 h 197"/>
                <a:gd name="T22" fmla="*/ 181 w 252"/>
                <a:gd name="T23" fmla="*/ 166 h 197"/>
                <a:gd name="T24" fmla="*/ 232 w 252"/>
                <a:gd name="T25" fmla="*/ 166 h 197"/>
                <a:gd name="T26" fmla="*/ 252 w 252"/>
                <a:gd name="T27" fmla="*/ 146 h 197"/>
                <a:gd name="T28" fmla="*/ 252 w 252"/>
                <a:gd name="T29" fmla="*/ 20 h 197"/>
                <a:gd name="T30" fmla="*/ 232 w 252"/>
                <a:gd name="T31" fmla="*/ 0 h 197"/>
                <a:gd name="T32" fmla="*/ 237 w 252"/>
                <a:gd name="T33" fmla="*/ 146 h 197"/>
                <a:gd name="T34" fmla="*/ 232 w 252"/>
                <a:gd name="T35" fmla="*/ 151 h 197"/>
                <a:gd name="T36" fmla="*/ 185 w 252"/>
                <a:gd name="T37" fmla="*/ 151 h 197"/>
                <a:gd name="T38" fmla="*/ 185 w 252"/>
                <a:gd name="T39" fmla="*/ 146 h 197"/>
                <a:gd name="T40" fmla="*/ 185 w 252"/>
                <a:gd name="T41" fmla="*/ 144 h 197"/>
                <a:gd name="T42" fmla="*/ 185 w 252"/>
                <a:gd name="T43" fmla="*/ 114 h 197"/>
                <a:gd name="T44" fmla="*/ 173 w 252"/>
                <a:gd name="T45" fmla="*/ 103 h 197"/>
                <a:gd name="T46" fmla="*/ 164 w 252"/>
                <a:gd name="T47" fmla="*/ 108 h 197"/>
                <a:gd name="T48" fmla="*/ 163 w 252"/>
                <a:gd name="T49" fmla="*/ 108 h 197"/>
                <a:gd name="T50" fmla="*/ 163 w 252"/>
                <a:gd name="T51" fmla="*/ 107 h 197"/>
                <a:gd name="T52" fmla="*/ 152 w 252"/>
                <a:gd name="T53" fmla="*/ 96 h 197"/>
                <a:gd name="T54" fmla="*/ 141 w 252"/>
                <a:gd name="T55" fmla="*/ 102 h 197"/>
                <a:gd name="T56" fmla="*/ 141 w 252"/>
                <a:gd name="T57" fmla="*/ 101 h 197"/>
                <a:gd name="T58" fmla="*/ 130 w 252"/>
                <a:gd name="T59" fmla="*/ 90 h 197"/>
                <a:gd name="T60" fmla="*/ 120 w 252"/>
                <a:gd name="T61" fmla="*/ 97 h 197"/>
                <a:gd name="T62" fmla="*/ 120 w 252"/>
                <a:gd name="T63" fmla="*/ 41 h 197"/>
                <a:gd name="T64" fmla="*/ 108 w 252"/>
                <a:gd name="T65" fmla="*/ 30 h 197"/>
                <a:gd name="T66" fmla="*/ 97 w 252"/>
                <a:gd name="T67" fmla="*/ 41 h 197"/>
                <a:gd name="T68" fmla="*/ 97 w 252"/>
                <a:gd name="T69" fmla="*/ 109 h 197"/>
                <a:gd name="T70" fmla="*/ 97 w 252"/>
                <a:gd name="T71" fmla="*/ 111 h 197"/>
                <a:gd name="T72" fmla="*/ 97 w 252"/>
                <a:gd name="T73" fmla="*/ 124 h 197"/>
                <a:gd name="T74" fmla="*/ 84 w 252"/>
                <a:gd name="T75" fmla="*/ 101 h 197"/>
                <a:gd name="T76" fmla="*/ 66 w 252"/>
                <a:gd name="T77" fmla="*/ 92 h 197"/>
                <a:gd name="T78" fmla="*/ 64 w 252"/>
                <a:gd name="T79" fmla="*/ 112 h 197"/>
                <a:gd name="T80" fmla="*/ 86 w 252"/>
                <a:gd name="T81" fmla="*/ 151 h 197"/>
                <a:gd name="T82" fmla="*/ 20 w 252"/>
                <a:gd name="T83" fmla="*/ 151 h 197"/>
                <a:gd name="T84" fmla="*/ 15 w 252"/>
                <a:gd name="T85" fmla="*/ 146 h 197"/>
                <a:gd name="T86" fmla="*/ 15 w 252"/>
                <a:gd name="T87" fmla="*/ 20 h 197"/>
                <a:gd name="T88" fmla="*/ 20 w 252"/>
                <a:gd name="T89" fmla="*/ 15 h 197"/>
                <a:gd name="T90" fmla="*/ 232 w 252"/>
                <a:gd name="T91" fmla="*/ 15 h 197"/>
                <a:gd name="T92" fmla="*/ 237 w 252"/>
                <a:gd name="T93" fmla="*/ 20 h 197"/>
                <a:gd name="T94" fmla="*/ 237 w 252"/>
                <a:gd name="T95" fmla="*/ 14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" h="197">
                  <a:moveTo>
                    <a:pt x="2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7"/>
                    <a:pt x="9" y="166"/>
                    <a:pt x="20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9" y="173"/>
                    <a:pt x="102" y="175"/>
                    <a:pt x="105" y="177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6" y="177"/>
                    <a:pt x="179" y="172"/>
                    <a:pt x="181" y="166"/>
                  </a:cubicBezTo>
                  <a:cubicBezTo>
                    <a:pt x="232" y="166"/>
                    <a:pt x="232" y="166"/>
                    <a:pt x="232" y="166"/>
                  </a:cubicBezTo>
                  <a:cubicBezTo>
                    <a:pt x="243" y="166"/>
                    <a:pt x="252" y="157"/>
                    <a:pt x="252" y="146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2" y="9"/>
                    <a:pt x="243" y="0"/>
                    <a:pt x="232" y="0"/>
                  </a:cubicBezTo>
                  <a:close/>
                  <a:moveTo>
                    <a:pt x="237" y="146"/>
                  </a:moveTo>
                  <a:cubicBezTo>
                    <a:pt x="237" y="149"/>
                    <a:pt x="234" y="151"/>
                    <a:pt x="23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46"/>
                    <a:pt x="185" y="146"/>
                    <a:pt x="185" y="146"/>
                  </a:cubicBezTo>
                  <a:cubicBezTo>
                    <a:pt x="185" y="146"/>
                    <a:pt x="185" y="145"/>
                    <a:pt x="185" y="144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08"/>
                    <a:pt x="180" y="103"/>
                    <a:pt x="173" y="103"/>
                  </a:cubicBezTo>
                  <a:cubicBezTo>
                    <a:pt x="169" y="103"/>
                    <a:pt x="166" y="105"/>
                    <a:pt x="164" y="108"/>
                  </a:cubicBezTo>
                  <a:cubicBezTo>
                    <a:pt x="164" y="108"/>
                    <a:pt x="163" y="108"/>
                    <a:pt x="163" y="108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1"/>
                    <a:pt x="158" y="96"/>
                    <a:pt x="152" y="96"/>
                  </a:cubicBezTo>
                  <a:cubicBezTo>
                    <a:pt x="147" y="96"/>
                    <a:pt x="143" y="98"/>
                    <a:pt x="141" y="102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5"/>
                    <a:pt x="136" y="90"/>
                    <a:pt x="130" y="90"/>
                  </a:cubicBezTo>
                  <a:cubicBezTo>
                    <a:pt x="125" y="90"/>
                    <a:pt x="121" y="93"/>
                    <a:pt x="120" y="97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5"/>
                    <a:pt x="115" y="30"/>
                    <a:pt x="108" y="30"/>
                  </a:cubicBezTo>
                  <a:cubicBezTo>
                    <a:pt x="102" y="30"/>
                    <a:pt x="97" y="35"/>
                    <a:pt x="97" y="41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0"/>
                    <a:pt x="97" y="110"/>
                    <a:pt x="97" y="11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79" y="93"/>
                    <a:pt x="71" y="89"/>
                    <a:pt x="66" y="92"/>
                  </a:cubicBezTo>
                  <a:cubicBezTo>
                    <a:pt x="60" y="96"/>
                    <a:pt x="59" y="104"/>
                    <a:pt x="64" y="11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17" y="151"/>
                    <a:pt x="15" y="149"/>
                    <a:pt x="15" y="14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8"/>
                    <a:pt x="17" y="15"/>
                    <a:pt x="20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7" y="18"/>
                    <a:pt x="237" y="20"/>
                  </a:cubicBezTo>
                  <a:lnTo>
                    <a:pt x="237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淘宝-想搞设计PPT(倒卖必究)-54"/>
            <p:cNvSpPr>
              <a:spLocks noChangeArrowheads="1"/>
            </p:cNvSpPr>
            <p:nvPr/>
          </p:nvSpPr>
          <p:spPr bwMode="auto">
            <a:xfrm>
              <a:off x="9462674" y="3676082"/>
              <a:ext cx="100072" cy="53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淘宝-想搞设计PPT(倒卖必究)-55"/>
            <p:cNvSpPr>
              <a:spLocks noEditPoints="1"/>
            </p:cNvSpPr>
            <p:nvPr/>
          </p:nvSpPr>
          <p:spPr bwMode="auto">
            <a:xfrm>
              <a:off x="11033039" y="3177003"/>
              <a:ext cx="65432" cy="68639"/>
            </a:xfrm>
            <a:custGeom>
              <a:avLst/>
              <a:gdLst>
                <a:gd name="T0" fmla="*/ 22 w 43"/>
                <a:gd name="T1" fmla="*/ 0 h 45"/>
                <a:gd name="T2" fmla="*/ 0 w 43"/>
                <a:gd name="T3" fmla="*/ 23 h 45"/>
                <a:gd name="T4" fmla="*/ 22 w 43"/>
                <a:gd name="T5" fmla="*/ 45 h 45"/>
                <a:gd name="T6" fmla="*/ 43 w 43"/>
                <a:gd name="T7" fmla="*/ 23 h 45"/>
                <a:gd name="T8" fmla="*/ 22 w 43"/>
                <a:gd name="T9" fmla="*/ 0 h 45"/>
                <a:gd name="T10" fmla="*/ 11 w 43"/>
                <a:gd name="T11" fmla="*/ 20 h 45"/>
                <a:gd name="T12" fmla="*/ 7 w 43"/>
                <a:gd name="T13" fmla="*/ 16 h 45"/>
                <a:gd name="T14" fmla="*/ 11 w 43"/>
                <a:gd name="T15" fmla="*/ 13 h 45"/>
                <a:gd name="T16" fmla="*/ 14 w 43"/>
                <a:gd name="T17" fmla="*/ 16 h 45"/>
                <a:gd name="T18" fmla="*/ 11 w 43"/>
                <a:gd name="T1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22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33" y="45"/>
                    <a:pt x="43" y="35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lose/>
                  <a:moveTo>
                    <a:pt x="11" y="20"/>
                  </a:moveTo>
                  <a:cubicBezTo>
                    <a:pt x="9" y="20"/>
                    <a:pt x="7" y="19"/>
                    <a:pt x="7" y="16"/>
                  </a:cubicBezTo>
                  <a:cubicBezTo>
                    <a:pt x="7" y="14"/>
                    <a:pt x="9" y="13"/>
                    <a:pt x="11" y="13"/>
                  </a:cubicBezTo>
                  <a:cubicBezTo>
                    <a:pt x="12" y="13"/>
                    <a:pt x="14" y="14"/>
                    <a:pt x="14" y="16"/>
                  </a:cubicBezTo>
                  <a:cubicBezTo>
                    <a:pt x="14" y="19"/>
                    <a:pt x="12" y="20"/>
                    <a:pt x="11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淘宝-想搞设计PPT(倒卖必究)-56"/>
            <p:cNvSpPr>
              <a:spLocks noEditPoints="1"/>
            </p:cNvSpPr>
            <p:nvPr/>
          </p:nvSpPr>
          <p:spPr bwMode="auto">
            <a:xfrm>
              <a:off x="10986210" y="3145570"/>
              <a:ext cx="148825" cy="118034"/>
            </a:xfrm>
            <a:custGeom>
              <a:avLst/>
              <a:gdLst>
                <a:gd name="T0" fmla="*/ 94 w 98"/>
                <a:gd name="T1" fmla="*/ 9 h 78"/>
                <a:gd name="T2" fmla="*/ 84 w 98"/>
                <a:gd name="T3" fmla="*/ 9 h 78"/>
                <a:gd name="T4" fmla="*/ 83 w 98"/>
                <a:gd name="T5" fmla="*/ 3 h 78"/>
                <a:gd name="T6" fmla="*/ 80 w 98"/>
                <a:gd name="T7" fmla="*/ 0 h 78"/>
                <a:gd name="T8" fmla="*/ 63 w 98"/>
                <a:gd name="T9" fmla="*/ 0 h 78"/>
                <a:gd name="T10" fmla="*/ 60 w 98"/>
                <a:gd name="T11" fmla="*/ 3 h 78"/>
                <a:gd name="T12" fmla="*/ 58 w 98"/>
                <a:gd name="T13" fmla="*/ 9 h 78"/>
                <a:gd name="T14" fmla="*/ 4 w 98"/>
                <a:gd name="T15" fmla="*/ 9 h 78"/>
                <a:gd name="T16" fmla="*/ 0 w 98"/>
                <a:gd name="T17" fmla="*/ 14 h 78"/>
                <a:gd name="T18" fmla="*/ 0 w 98"/>
                <a:gd name="T19" fmla="*/ 74 h 78"/>
                <a:gd name="T20" fmla="*/ 4 w 98"/>
                <a:gd name="T21" fmla="*/ 78 h 78"/>
                <a:gd name="T22" fmla="*/ 94 w 98"/>
                <a:gd name="T23" fmla="*/ 78 h 78"/>
                <a:gd name="T24" fmla="*/ 98 w 98"/>
                <a:gd name="T25" fmla="*/ 74 h 78"/>
                <a:gd name="T26" fmla="*/ 98 w 98"/>
                <a:gd name="T27" fmla="*/ 14 h 78"/>
                <a:gd name="T28" fmla="*/ 94 w 98"/>
                <a:gd name="T29" fmla="*/ 9 h 78"/>
                <a:gd name="T30" fmla="*/ 53 w 98"/>
                <a:gd name="T31" fmla="*/ 71 h 78"/>
                <a:gd name="T32" fmla="*/ 26 w 98"/>
                <a:gd name="T33" fmla="*/ 44 h 78"/>
                <a:gd name="T34" fmla="*/ 53 w 98"/>
                <a:gd name="T35" fmla="*/ 16 h 78"/>
                <a:gd name="T36" fmla="*/ 79 w 98"/>
                <a:gd name="T37" fmla="*/ 44 h 78"/>
                <a:gd name="T38" fmla="*/ 53 w 98"/>
                <a:gd name="T39" fmla="*/ 71 h 78"/>
                <a:gd name="T40" fmla="*/ 79 w 98"/>
                <a:gd name="T41" fmla="*/ 13 h 78"/>
                <a:gd name="T42" fmla="*/ 63 w 98"/>
                <a:gd name="T43" fmla="*/ 13 h 78"/>
                <a:gd name="T44" fmla="*/ 63 w 98"/>
                <a:gd name="T45" fmla="*/ 3 h 78"/>
                <a:gd name="T46" fmla="*/ 79 w 98"/>
                <a:gd name="T47" fmla="*/ 3 h 78"/>
                <a:gd name="T48" fmla="*/ 79 w 98"/>
                <a:gd name="T49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78">
                  <a:moveTo>
                    <a:pt x="9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1"/>
                    <a:pt x="81" y="0"/>
                    <a:pt x="8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2" y="78"/>
                    <a:pt x="4" y="78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6" y="78"/>
                    <a:pt x="98" y="77"/>
                    <a:pt x="98" y="7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1"/>
                    <a:pt x="96" y="9"/>
                    <a:pt x="94" y="9"/>
                  </a:cubicBezTo>
                  <a:close/>
                  <a:moveTo>
                    <a:pt x="53" y="71"/>
                  </a:moveTo>
                  <a:cubicBezTo>
                    <a:pt x="38" y="71"/>
                    <a:pt x="26" y="59"/>
                    <a:pt x="26" y="44"/>
                  </a:cubicBezTo>
                  <a:cubicBezTo>
                    <a:pt x="26" y="28"/>
                    <a:pt x="38" y="16"/>
                    <a:pt x="53" y="16"/>
                  </a:cubicBezTo>
                  <a:cubicBezTo>
                    <a:pt x="67" y="16"/>
                    <a:pt x="79" y="28"/>
                    <a:pt x="79" y="44"/>
                  </a:cubicBezTo>
                  <a:cubicBezTo>
                    <a:pt x="79" y="59"/>
                    <a:pt x="67" y="71"/>
                    <a:pt x="53" y="71"/>
                  </a:cubicBezTo>
                  <a:close/>
                  <a:moveTo>
                    <a:pt x="79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79" y="3"/>
                    <a:pt x="79" y="3"/>
                    <a:pt x="79" y="3"/>
                  </a:cubicBezTo>
                  <a:lnTo>
                    <a:pt x="79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-想搞设计PPT(倒卖必究)-57"/>
            <p:cNvSpPr>
              <a:spLocks noChangeArrowheads="1"/>
            </p:cNvSpPr>
            <p:nvPr/>
          </p:nvSpPr>
          <p:spPr bwMode="auto">
            <a:xfrm>
              <a:off x="11007380" y="3146853"/>
              <a:ext cx="27584" cy="7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淘宝-想搞设计PPT(倒卖必究)-58"/>
            <p:cNvSpPr>
              <a:spLocks noEditPoints="1"/>
            </p:cNvSpPr>
            <p:nvPr/>
          </p:nvSpPr>
          <p:spPr bwMode="auto">
            <a:xfrm>
              <a:off x="8259241" y="2386689"/>
              <a:ext cx="100072" cy="78903"/>
            </a:xfrm>
            <a:custGeom>
              <a:avLst/>
              <a:gdLst>
                <a:gd name="T0" fmla="*/ 59 w 66"/>
                <a:gd name="T1" fmla="*/ 0 h 52"/>
                <a:gd name="T2" fmla="*/ 7 w 66"/>
                <a:gd name="T3" fmla="*/ 0 h 52"/>
                <a:gd name="T4" fmla="*/ 0 w 66"/>
                <a:gd name="T5" fmla="*/ 6 h 52"/>
                <a:gd name="T6" fmla="*/ 0 w 66"/>
                <a:gd name="T7" fmla="*/ 45 h 52"/>
                <a:gd name="T8" fmla="*/ 7 w 66"/>
                <a:gd name="T9" fmla="*/ 52 h 52"/>
                <a:gd name="T10" fmla="*/ 59 w 66"/>
                <a:gd name="T11" fmla="*/ 52 h 52"/>
                <a:gd name="T12" fmla="*/ 66 w 66"/>
                <a:gd name="T13" fmla="*/ 45 h 52"/>
                <a:gd name="T14" fmla="*/ 66 w 66"/>
                <a:gd name="T15" fmla="*/ 6 h 52"/>
                <a:gd name="T16" fmla="*/ 59 w 66"/>
                <a:gd name="T17" fmla="*/ 0 h 52"/>
                <a:gd name="T18" fmla="*/ 61 w 66"/>
                <a:gd name="T19" fmla="*/ 45 h 52"/>
                <a:gd name="T20" fmla="*/ 59 w 66"/>
                <a:gd name="T21" fmla="*/ 47 h 52"/>
                <a:gd name="T22" fmla="*/ 7 w 66"/>
                <a:gd name="T23" fmla="*/ 47 h 52"/>
                <a:gd name="T24" fmla="*/ 5 w 66"/>
                <a:gd name="T25" fmla="*/ 45 h 52"/>
                <a:gd name="T26" fmla="*/ 5 w 66"/>
                <a:gd name="T27" fmla="*/ 6 h 52"/>
                <a:gd name="T28" fmla="*/ 7 w 66"/>
                <a:gd name="T29" fmla="*/ 4 h 52"/>
                <a:gd name="T30" fmla="*/ 59 w 66"/>
                <a:gd name="T31" fmla="*/ 4 h 52"/>
                <a:gd name="T32" fmla="*/ 61 w 66"/>
                <a:gd name="T33" fmla="*/ 6 h 52"/>
                <a:gd name="T34" fmla="*/ 61 w 66"/>
                <a:gd name="T35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2">
                  <a:moveTo>
                    <a:pt x="5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3" y="52"/>
                    <a:pt x="7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3" y="52"/>
                    <a:pt x="66" y="49"/>
                    <a:pt x="66" y="45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"/>
                    <a:pt x="63" y="0"/>
                    <a:pt x="59" y="0"/>
                  </a:cubicBezTo>
                  <a:close/>
                  <a:moveTo>
                    <a:pt x="61" y="45"/>
                  </a:moveTo>
                  <a:cubicBezTo>
                    <a:pt x="61" y="46"/>
                    <a:pt x="60" y="47"/>
                    <a:pt x="59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4"/>
                    <a:pt x="61" y="5"/>
                    <a:pt x="61" y="6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淘宝-想搞设计PPT(倒卖必究)-59"/>
            <p:cNvSpPr>
              <a:spLocks noEditPoints="1"/>
            </p:cNvSpPr>
            <p:nvPr/>
          </p:nvSpPr>
          <p:spPr bwMode="auto">
            <a:xfrm>
              <a:off x="8197016" y="2393104"/>
              <a:ext cx="42338" cy="4233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9 w 28"/>
                <a:gd name="T11" fmla="*/ 15 h 28"/>
                <a:gd name="T12" fmla="*/ 5 w 28"/>
                <a:gd name="T13" fmla="*/ 11 h 28"/>
                <a:gd name="T14" fmla="*/ 9 w 28"/>
                <a:gd name="T15" fmla="*/ 7 h 28"/>
                <a:gd name="T16" fmla="*/ 13 w 28"/>
                <a:gd name="T17" fmla="*/ 11 h 28"/>
                <a:gd name="T18" fmla="*/ 9 w 28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9" y="15"/>
                  </a:moveTo>
                  <a:cubicBezTo>
                    <a:pt x="7" y="15"/>
                    <a:pt x="5" y="13"/>
                    <a:pt x="5" y="11"/>
                  </a:cubicBezTo>
                  <a:cubicBezTo>
                    <a:pt x="5" y="8"/>
                    <a:pt x="7" y="7"/>
                    <a:pt x="9" y="7"/>
                  </a:cubicBezTo>
                  <a:cubicBezTo>
                    <a:pt x="11" y="7"/>
                    <a:pt x="13" y="8"/>
                    <a:pt x="13" y="11"/>
                  </a:cubicBezTo>
                  <a:cubicBezTo>
                    <a:pt x="13" y="13"/>
                    <a:pt x="11" y="15"/>
                    <a:pt x="9" y="1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淘宝-想搞设计PPT(倒卖必究)-60"/>
            <p:cNvSpPr>
              <a:spLocks noEditPoints="1"/>
            </p:cNvSpPr>
            <p:nvPr/>
          </p:nvSpPr>
          <p:spPr bwMode="auto">
            <a:xfrm>
              <a:off x="8182904" y="2375142"/>
              <a:ext cx="71847" cy="152674"/>
            </a:xfrm>
            <a:custGeom>
              <a:avLst/>
              <a:gdLst>
                <a:gd name="T0" fmla="*/ 42 w 47"/>
                <a:gd name="T1" fmla="*/ 0 h 101"/>
                <a:gd name="T2" fmla="*/ 4 w 47"/>
                <a:gd name="T3" fmla="*/ 0 h 101"/>
                <a:gd name="T4" fmla="*/ 0 w 47"/>
                <a:gd name="T5" fmla="*/ 4 h 101"/>
                <a:gd name="T6" fmla="*/ 0 w 47"/>
                <a:gd name="T7" fmla="*/ 97 h 101"/>
                <a:gd name="T8" fmla="*/ 4 w 47"/>
                <a:gd name="T9" fmla="*/ 101 h 101"/>
                <a:gd name="T10" fmla="*/ 42 w 47"/>
                <a:gd name="T11" fmla="*/ 101 h 101"/>
                <a:gd name="T12" fmla="*/ 47 w 47"/>
                <a:gd name="T13" fmla="*/ 97 h 101"/>
                <a:gd name="T14" fmla="*/ 47 w 47"/>
                <a:gd name="T15" fmla="*/ 4 h 101"/>
                <a:gd name="T16" fmla="*/ 42 w 47"/>
                <a:gd name="T17" fmla="*/ 0 h 101"/>
                <a:gd name="T18" fmla="*/ 23 w 47"/>
                <a:gd name="T19" fmla="*/ 44 h 101"/>
                <a:gd name="T20" fmla="*/ 5 w 47"/>
                <a:gd name="T21" fmla="*/ 26 h 101"/>
                <a:gd name="T22" fmla="*/ 23 w 47"/>
                <a:gd name="T23" fmla="*/ 8 h 101"/>
                <a:gd name="T24" fmla="*/ 41 w 47"/>
                <a:gd name="T25" fmla="*/ 26 h 101"/>
                <a:gd name="T26" fmla="*/ 23 w 47"/>
                <a:gd name="T27" fmla="*/ 4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01">
                  <a:moveTo>
                    <a:pt x="4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1"/>
                    <a:pt x="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5" y="101"/>
                    <a:pt x="47" y="100"/>
                    <a:pt x="47" y="97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2" y="0"/>
                  </a:cubicBezTo>
                  <a:close/>
                  <a:moveTo>
                    <a:pt x="23" y="44"/>
                  </a:moveTo>
                  <a:cubicBezTo>
                    <a:pt x="13" y="44"/>
                    <a:pt x="5" y="36"/>
                    <a:pt x="5" y="26"/>
                  </a:cubicBezTo>
                  <a:cubicBezTo>
                    <a:pt x="5" y="16"/>
                    <a:pt x="13" y="8"/>
                    <a:pt x="23" y="8"/>
                  </a:cubicBezTo>
                  <a:cubicBezTo>
                    <a:pt x="33" y="8"/>
                    <a:pt x="41" y="16"/>
                    <a:pt x="41" y="26"/>
                  </a:cubicBezTo>
                  <a:cubicBezTo>
                    <a:pt x="41" y="36"/>
                    <a:pt x="33" y="44"/>
                    <a:pt x="2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淘宝-想搞设计PPT(倒卖必究)-61"/>
            <p:cNvSpPr/>
            <p:nvPr/>
          </p:nvSpPr>
          <p:spPr bwMode="auto">
            <a:xfrm>
              <a:off x="9279208" y="2613135"/>
              <a:ext cx="83394" cy="128939"/>
            </a:xfrm>
            <a:custGeom>
              <a:avLst/>
              <a:gdLst>
                <a:gd name="T0" fmla="*/ 54 w 55"/>
                <a:gd name="T1" fmla="*/ 62 h 85"/>
                <a:gd name="T2" fmla="*/ 29 w 55"/>
                <a:gd name="T3" fmla="*/ 84 h 85"/>
                <a:gd name="T4" fmla="*/ 26 w 55"/>
                <a:gd name="T5" fmla="*/ 84 h 85"/>
                <a:gd name="T6" fmla="*/ 1 w 55"/>
                <a:gd name="T7" fmla="*/ 62 h 85"/>
                <a:gd name="T8" fmla="*/ 1 w 55"/>
                <a:gd name="T9" fmla="*/ 59 h 85"/>
                <a:gd name="T10" fmla="*/ 3 w 55"/>
                <a:gd name="T11" fmla="*/ 58 h 85"/>
                <a:gd name="T12" fmla="*/ 11 w 55"/>
                <a:gd name="T13" fmla="*/ 58 h 85"/>
                <a:gd name="T14" fmla="*/ 11 w 55"/>
                <a:gd name="T15" fmla="*/ 2 h 85"/>
                <a:gd name="T16" fmla="*/ 13 w 55"/>
                <a:gd name="T17" fmla="*/ 0 h 85"/>
                <a:gd name="T18" fmla="*/ 42 w 55"/>
                <a:gd name="T19" fmla="*/ 0 h 85"/>
                <a:gd name="T20" fmla="*/ 45 w 55"/>
                <a:gd name="T21" fmla="*/ 2 h 85"/>
                <a:gd name="T22" fmla="*/ 45 w 55"/>
                <a:gd name="T23" fmla="*/ 58 h 85"/>
                <a:gd name="T24" fmla="*/ 53 w 55"/>
                <a:gd name="T25" fmla="*/ 58 h 85"/>
                <a:gd name="T26" fmla="*/ 53 w 55"/>
                <a:gd name="T27" fmla="*/ 58 h 85"/>
                <a:gd name="T28" fmla="*/ 55 w 55"/>
                <a:gd name="T29" fmla="*/ 60 h 85"/>
                <a:gd name="T30" fmla="*/ 54 w 55"/>
                <a:gd name="T31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85">
                  <a:moveTo>
                    <a:pt x="54" y="62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28" y="85"/>
                    <a:pt x="27" y="85"/>
                    <a:pt x="26" y="84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1" y="59"/>
                  </a:cubicBezTo>
                  <a:cubicBezTo>
                    <a:pt x="1" y="59"/>
                    <a:pt x="2" y="58"/>
                    <a:pt x="3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4" y="58"/>
                    <a:pt x="55" y="59"/>
                    <a:pt x="55" y="60"/>
                  </a:cubicBezTo>
                  <a:cubicBezTo>
                    <a:pt x="55" y="61"/>
                    <a:pt x="55" y="62"/>
                    <a:pt x="54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淘宝-想搞设计PPT(倒卖必究)-62"/>
            <p:cNvSpPr/>
            <p:nvPr/>
          </p:nvSpPr>
          <p:spPr bwMode="auto">
            <a:xfrm>
              <a:off x="9201588" y="2515628"/>
              <a:ext cx="233502" cy="157806"/>
            </a:xfrm>
            <a:custGeom>
              <a:avLst/>
              <a:gdLst>
                <a:gd name="T0" fmla="*/ 114 w 154"/>
                <a:gd name="T1" fmla="*/ 25 h 104"/>
                <a:gd name="T2" fmla="*/ 114 w 154"/>
                <a:gd name="T3" fmla="*/ 25 h 104"/>
                <a:gd name="T4" fmla="*/ 76 w 154"/>
                <a:gd name="T5" fmla="*/ 0 h 104"/>
                <a:gd name="T6" fmla="*/ 35 w 154"/>
                <a:gd name="T7" fmla="*/ 36 h 104"/>
                <a:gd name="T8" fmla="*/ 34 w 154"/>
                <a:gd name="T9" fmla="*/ 36 h 104"/>
                <a:gd name="T10" fmla="*/ 0 w 154"/>
                <a:gd name="T11" fmla="*/ 70 h 104"/>
                <a:gd name="T12" fmla="*/ 34 w 154"/>
                <a:gd name="T13" fmla="*/ 104 h 104"/>
                <a:gd name="T14" fmla="*/ 54 w 154"/>
                <a:gd name="T15" fmla="*/ 104 h 104"/>
                <a:gd name="T16" fmla="*/ 54 w 154"/>
                <a:gd name="T17" fmla="*/ 96 h 104"/>
                <a:gd name="T18" fmla="*/ 34 w 154"/>
                <a:gd name="T19" fmla="*/ 96 h 104"/>
                <a:gd name="T20" fmla="*/ 8 w 154"/>
                <a:gd name="T21" fmla="*/ 70 h 104"/>
                <a:gd name="T22" fmla="*/ 34 w 154"/>
                <a:gd name="T23" fmla="*/ 44 h 104"/>
                <a:gd name="T24" fmla="*/ 38 w 154"/>
                <a:gd name="T25" fmla="*/ 44 h 104"/>
                <a:gd name="T26" fmla="*/ 41 w 154"/>
                <a:gd name="T27" fmla="*/ 43 h 104"/>
                <a:gd name="T28" fmla="*/ 43 w 154"/>
                <a:gd name="T29" fmla="*/ 40 h 104"/>
                <a:gd name="T30" fmla="*/ 76 w 154"/>
                <a:gd name="T31" fmla="*/ 8 h 104"/>
                <a:gd name="T32" fmla="*/ 108 w 154"/>
                <a:gd name="T33" fmla="*/ 30 h 104"/>
                <a:gd name="T34" fmla="*/ 112 w 154"/>
                <a:gd name="T35" fmla="*/ 33 h 104"/>
                <a:gd name="T36" fmla="*/ 114 w 154"/>
                <a:gd name="T37" fmla="*/ 32 h 104"/>
                <a:gd name="T38" fmla="*/ 146 w 154"/>
                <a:gd name="T39" fmla="*/ 64 h 104"/>
                <a:gd name="T40" fmla="*/ 114 w 154"/>
                <a:gd name="T41" fmla="*/ 96 h 104"/>
                <a:gd name="T42" fmla="*/ 103 w 154"/>
                <a:gd name="T43" fmla="*/ 96 h 104"/>
                <a:gd name="T44" fmla="*/ 103 w 154"/>
                <a:gd name="T45" fmla="*/ 104 h 104"/>
                <a:gd name="T46" fmla="*/ 114 w 154"/>
                <a:gd name="T47" fmla="*/ 104 h 104"/>
                <a:gd name="T48" fmla="*/ 154 w 154"/>
                <a:gd name="T49" fmla="*/ 64 h 104"/>
                <a:gd name="T50" fmla="*/ 114 w 154"/>
                <a:gd name="T51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104">
                  <a:moveTo>
                    <a:pt x="114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07" y="10"/>
                    <a:pt x="92" y="0"/>
                    <a:pt x="76" y="0"/>
                  </a:cubicBezTo>
                  <a:cubicBezTo>
                    <a:pt x="55" y="0"/>
                    <a:pt x="38" y="16"/>
                    <a:pt x="35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16" y="36"/>
                    <a:pt x="0" y="51"/>
                    <a:pt x="0" y="70"/>
                  </a:cubicBezTo>
                  <a:cubicBezTo>
                    <a:pt x="0" y="89"/>
                    <a:pt x="16" y="104"/>
                    <a:pt x="34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20" y="96"/>
                    <a:pt x="8" y="84"/>
                    <a:pt x="8" y="70"/>
                  </a:cubicBezTo>
                  <a:cubicBezTo>
                    <a:pt x="8" y="55"/>
                    <a:pt x="20" y="44"/>
                    <a:pt x="34" y="44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22"/>
                    <a:pt x="58" y="8"/>
                    <a:pt x="76" y="8"/>
                  </a:cubicBezTo>
                  <a:cubicBezTo>
                    <a:pt x="90" y="8"/>
                    <a:pt x="103" y="17"/>
                    <a:pt x="108" y="30"/>
                  </a:cubicBezTo>
                  <a:cubicBezTo>
                    <a:pt x="108" y="32"/>
                    <a:pt x="110" y="33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32" y="32"/>
                    <a:pt x="146" y="47"/>
                    <a:pt x="146" y="64"/>
                  </a:cubicBezTo>
                  <a:cubicBezTo>
                    <a:pt x="146" y="82"/>
                    <a:pt x="132" y="96"/>
                    <a:pt x="114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36" y="104"/>
                    <a:pt x="154" y="86"/>
                    <a:pt x="154" y="64"/>
                  </a:cubicBezTo>
                  <a:cubicBezTo>
                    <a:pt x="154" y="42"/>
                    <a:pt x="136" y="25"/>
                    <a:pt x="1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淘宝-想搞设计PPT(倒卖必究)-63"/>
            <p:cNvSpPr>
              <a:spLocks noEditPoints="1"/>
            </p:cNvSpPr>
            <p:nvPr/>
          </p:nvSpPr>
          <p:spPr bwMode="auto">
            <a:xfrm>
              <a:off x="7870499" y="3052554"/>
              <a:ext cx="176409" cy="115468"/>
            </a:xfrm>
            <a:custGeom>
              <a:avLst/>
              <a:gdLst>
                <a:gd name="T0" fmla="*/ 106 w 116"/>
                <a:gd name="T1" fmla="*/ 0 h 76"/>
                <a:gd name="T2" fmla="*/ 9 w 116"/>
                <a:gd name="T3" fmla="*/ 0 h 76"/>
                <a:gd name="T4" fmla="*/ 0 w 116"/>
                <a:gd name="T5" fmla="*/ 9 h 76"/>
                <a:gd name="T6" fmla="*/ 0 w 116"/>
                <a:gd name="T7" fmla="*/ 67 h 76"/>
                <a:gd name="T8" fmla="*/ 9 w 116"/>
                <a:gd name="T9" fmla="*/ 76 h 76"/>
                <a:gd name="T10" fmla="*/ 106 w 116"/>
                <a:gd name="T11" fmla="*/ 76 h 76"/>
                <a:gd name="T12" fmla="*/ 116 w 116"/>
                <a:gd name="T13" fmla="*/ 67 h 76"/>
                <a:gd name="T14" fmla="*/ 116 w 116"/>
                <a:gd name="T15" fmla="*/ 9 h 76"/>
                <a:gd name="T16" fmla="*/ 106 w 116"/>
                <a:gd name="T17" fmla="*/ 0 h 76"/>
                <a:gd name="T18" fmla="*/ 109 w 116"/>
                <a:gd name="T19" fmla="*/ 67 h 76"/>
                <a:gd name="T20" fmla="*/ 106 w 116"/>
                <a:gd name="T21" fmla="*/ 69 h 76"/>
                <a:gd name="T22" fmla="*/ 9 w 116"/>
                <a:gd name="T23" fmla="*/ 69 h 76"/>
                <a:gd name="T24" fmla="*/ 7 w 116"/>
                <a:gd name="T25" fmla="*/ 67 h 76"/>
                <a:gd name="T26" fmla="*/ 7 w 116"/>
                <a:gd name="T27" fmla="*/ 9 h 76"/>
                <a:gd name="T28" fmla="*/ 9 w 116"/>
                <a:gd name="T29" fmla="*/ 7 h 76"/>
                <a:gd name="T30" fmla="*/ 106 w 116"/>
                <a:gd name="T31" fmla="*/ 7 h 76"/>
                <a:gd name="T32" fmla="*/ 109 w 116"/>
                <a:gd name="T33" fmla="*/ 9 h 76"/>
                <a:gd name="T34" fmla="*/ 109 w 116"/>
                <a:gd name="T35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76">
                  <a:moveTo>
                    <a:pt x="1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6"/>
                    <a:pt x="9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11" y="76"/>
                    <a:pt x="116" y="72"/>
                    <a:pt x="116" y="67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4"/>
                    <a:pt x="111" y="0"/>
                    <a:pt x="106" y="0"/>
                  </a:cubicBezTo>
                  <a:close/>
                  <a:moveTo>
                    <a:pt x="109" y="67"/>
                  </a:moveTo>
                  <a:cubicBezTo>
                    <a:pt x="109" y="68"/>
                    <a:pt x="108" y="69"/>
                    <a:pt x="106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69"/>
                    <a:pt x="7" y="68"/>
                    <a:pt x="7" y="6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8" y="7"/>
                    <a:pt x="109" y="8"/>
                    <a:pt x="109" y="9"/>
                  </a:cubicBezTo>
                  <a:lnTo>
                    <a:pt x="109" y="6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淘宝-想搞设计PPT(倒卖必究)-64"/>
            <p:cNvSpPr>
              <a:spLocks noEditPoints="1"/>
            </p:cNvSpPr>
            <p:nvPr/>
          </p:nvSpPr>
          <p:spPr bwMode="auto">
            <a:xfrm>
              <a:off x="7920535" y="3073724"/>
              <a:ext cx="74413" cy="74413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4 h 49"/>
                <a:gd name="T4" fmla="*/ 25 w 49"/>
                <a:gd name="T5" fmla="*/ 49 h 49"/>
                <a:gd name="T6" fmla="*/ 49 w 49"/>
                <a:gd name="T7" fmla="*/ 24 h 49"/>
                <a:gd name="T8" fmla="*/ 25 w 49"/>
                <a:gd name="T9" fmla="*/ 0 h 49"/>
                <a:gd name="T10" fmla="*/ 41 w 49"/>
                <a:gd name="T11" fmla="*/ 25 h 49"/>
                <a:gd name="T12" fmla="*/ 16 w 49"/>
                <a:gd name="T13" fmla="*/ 40 h 49"/>
                <a:gd name="T14" fmla="*/ 16 w 49"/>
                <a:gd name="T15" fmla="*/ 40 h 49"/>
                <a:gd name="T16" fmla="*/ 15 w 49"/>
                <a:gd name="T17" fmla="*/ 40 h 49"/>
                <a:gd name="T18" fmla="*/ 14 w 49"/>
                <a:gd name="T19" fmla="*/ 39 h 49"/>
                <a:gd name="T20" fmla="*/ 14 w 49"/>
                <a:gd name="T21" fmla="*/ 10 h 49"/>
                <a:gd name="T22" fmla="*/ 15 w 49"/>
                <a:gd name="T23" fmla="*/ 9 h 49"/>
                <a:gd name="T24" fmla="*/ 16 w 49"/>
                <a:gd name="T25" fmla="*/ 9 h 49"/>
                <a:gd name="T26" fmla="*/ 41 w 49"/>
                <a:gd name="T27" fmla="*/ 23 h 49"/>
                <a:gd name="T28" fmla="*/ 41 w 49"/>
                <a:gd name="T29" fmla="*/ 24 h 49"/>
                <a:gd name="T30" fmla="*/ 41 w 49"/>
                <a:gd name="T3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41" y="25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淘宝-想搞设计PPT(倒卖必究)-65"/>
            <p:cNvSpPr/>
            <p:nvPr/>
          </p:nvSpPr>
          <p:spPr bwMode="auto">
            <a:xfrm>
              <a:off x="10272875" y="3445787"/>
              <a:ext cx="69922" cy="137920"/>
            </a:xfrm>
            <a:custGeom>
              <a:avLst/>
              <a:gdLst>
                <a:gd name="T0" fmla="*/ 26 w 46"/>
                <a:gd name="T1" fmla="*/ 1 h 91"/>
                <a:gd name="T2" fmla="*/ 21 w 46"/>
                <a:gd name="T3" fmla="*/ 0 h 91"/>
                <a:gd name="T4" fmla="*/ 4 w 46"/>
                <a:gd name="T5" fmla="*/ 41 h 91"/>
                <a:gd name="T6" fmla="*/ 8 w 46"/>
                <a:gd name="T7" fmla="*/ 60 h 91"/>
                <a:gd name="T8" fmla="*/ 40 w 46"/>
                <a:gd name="T9" fmla="*/ 90 h 91"/>
                <a:gd name="T10" fmla="*/ 41 w 46"/>
                <a:gd name="T11" fmla="*/ 90 h 91"/>
                <a:gd name="T12" fmla="*/ 45 w 46"/>
                <a:gd name="T13" fmla="*/ 87 h 91"/>
                <a:gd name="T14" fmla="*/ 46 w 46"/>
                <a:gd name="T15" fmla="*/ 82 h 91"/>
                <a:gd name="T16" fmla="*/ 30 w 46"/>
                <a:gd name="T17" fmla="*/ 5 h 91"/>
                <a:gd name="T18" fmla="*/ 26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6" y="1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7" y="6"/>
                    <a:pt x="0" y="23"/>
                    <a:pt x="4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2" y="78"/>
                    <a:pt x="26" y="91"/>
                    <a:pt x="40" y="90"/>
                  </a:cubicBezTo>
                  <a:cubicBezTo>
                    <a:pt x="40" y="90"/>
                    <a:pt x="41" y="90"/>
                    <a:pt x="41" y="90"/>
                  </a:cubicBezTo>
                  <a:cubicBezTo>
                    <a:pt x="43" y="89"/>
                    <a:pt x="44" y="88"/>
                    <a:pt x="45" y="87"/>
                  </a:cubicBezTo>
                  <a:cubicBezTo>
                    <a:pt x="46" y="86"/>
                    <a:pt x="46" y="84"/>
                    <a:pt x="46" y="8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3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淘宝-想搞设计PPT(倒卖必究)-66"/>
            <p:cNvSpPr/>
            <p:nvPr/>
          </p:nvSpPr>
          <p:spPr bwMode="auto">
            <a:xfrm>
              <a:off x="10444152" y="3445787"/>
              <a:ext cx="69922" cy="137920"/>
            </a:xfrm>
            <a:custGeom>
              <a:avLst/>
              <a:gdLst>
                <a:gd name="T0" fmla="*/ 20 w 46"/>
                <a:gd name="T1" fmla="*/ 1 h 91"/>
                <a:gd name="T2" fmla="*/ 25 w 46"/>
                <a:gd name="T3" fmla="*/ 0 h 91"/>
                <a:gd name="T4" fmla="*/ 42 w 46"/>
                <a:gd name="T5" fmla="*/ 41 h 91"/>
                <a:gd name="T6" fmla="*/ 38 w 46"/>
                <a:gd name="T7" fmla="*/ 60 h 91"/>
                <a:gd name="T8" fmla="*/ 6 w 46"/>
                <a:gd name="T9" fmla="*/ 90 h 91"/>
                <a:gd name="T10" fmla="*/ 5 w 46"/>
                <a:gd name="T11" fmla="*/ 90 h 91"/>
                <a:gd name="T12" fmla="*/ 1 w 46"/>
                <a:gd name="T13" fmla="*/ 87 h 91"/>
                <a:gd name="T14" fmla="*/ 0 w 46"/>
                <a:gd name="T15" fmla="*/ 82 h 91"/>
                <a:gd name="T16" fmla="*/ 16 w 46"/>
                <a:gd name="T17" fmla="*/ 5 h 91"/>
                <a:gd name="T18" fmla="*/ 20 w 46"/>
                <a:gd name="T19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1">
                  <a:moveTo>
                    <a:pt x="20" y="1"/>
                  </a:moveTo>
                  <a:cubicBezTo>
                    <a:pt x="21" y="0"/>
                    <a:pt x="23" y="0"/>
                    <a:pt x="25" y="0"/>
                  </a:cubicBezTo>
                  <a:cubicBezTo>
                    <a:pt x="39" y="6"/>
                    <a:pt x="46" y="23"/>
                    <a:pt x="42" y="4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4" y="78"/>
                    <a:pt x="20" y="91"/>
                    <a:pt x="6" y="90"/>
                  </a:cubicBezTo>
                  <a:cubicBezTo>
                    <a:pt x="6" y="90"/>
                    <a:pt x="5" y="90"/>
                    <a:pt x="5" y="90"/>
                  </a:cubicBezTo>
                  <a:cubicBezTo>
                    <a:pt x="3" y="89"/>
                    <a:pt x="2" y="88"/>
                    <a:pt x="1" y="87"/>
                  </a:cubicBezTo>
                  <a:cubicBezTo>
                    <a:pt x="0" y="86"/>
                    <a:pt x="0" y="84"/>
                    <a:pt x="0" y="8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8" y="1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淘宝-想搞设计PPT(倒卖必究)-67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淘宝-想搞设计PPT(倒卖必究)-68"/>
            <p:cNvSpPr/>
            <p:nvPr/>
          </p:nvSpPr>
          <p:spPr bwMode="auto">
            <a:xfrm>
              <a:off x="10252989" y="3329036"/>
              <a:ext cx="280972" cy="198220"/>
            </a:xfrm>
            <a:custGeom>
              <a:avLst/>
              <a:gdLst>
                <a:gd name="T0" fmla="*/ 174 w 185"/>
                <a:gd name="T1" fmla="*/ 131 h 131"/>
                <a:gd name="T2" fmla="*/ 172 w 185"/>
                <a:gd name="T3" fmla="*/ 130 h 131"/>
                <a:gd name="T4" fmla="*/ 170 w 185"/>
                <a:gd name="T5" fmla="*/ 125 h 131"/>
                <a:gd name="T6" fmla="*/ 177 w 185"/>
                <a:gd name="T7" fmla="*/ 92 h 131"/>
                <a:gd name="T8" fmla="*/ 93 w 185"/>
                <a:gd name="T9" fmla="*/ 8 h 131"/>
                <a:gd name="T10" fmla="*/ 8 w 185"/>
                <a:gd name="T11" fmla="*/ 92 h 131"/>
                <a:gd name="T12" fmla="*/ 15 w 185"/>
                <a:gd name="T13" fmla="*/ 125 h 131"/>
                <a:gd name="T14" fmla="*/ 13 w 185"/>
                <a:gd name="T15" fmla="*/ 130 h 131"/>
                <a:gd name="T16" fmla="*/ 7 w 185"/>
                <a:gd name="T17" fmla="*/ 128 h 131"/>
                <a:gd name="T18" fmla="*/ 0 w 185"/>
                <a:gd name="T19" fmla="*/ 92 h 131"/>
                <a:gd name="T20" fmla="*/ 93 w 185"/>
                <a:gd name="T21" fmla="*/ 0 h 131"/>
                <a:gd name="T22" fmla="*/ 185 w 185"/>
                <a:gd name="T23" fmla="*/ 92 h 131"/>
                <a:gd name="T24" fmla="*/ 178 w 185"/>
                <a:gd name="T25" fmla="*/ 128 h 131"/>
                <a:gd name="T26" fmla="*/ 174 w 185"/>
                <a:gd name="T2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5" h="131">
                  <a:moveTo>
                    <a:pt x="174" y="131"/>
                  </a:moveTo>
                  <a:cubicBezTo>
                    <a:pt x="173" y="131"/>
                    <a:pt x="173" y="130"/>
                    <a:pt x="172" y="130"/>
                  </a:cubicBezTo>
                  <a:cubicBezTo>
                    <a:pt x="170" y="129"/>
                    <a:pt x="169" y="127"/>
                    <a:pt x="170" y="125"/>
                  </a:cubicBezTo>
                  <a:cubicBezTo>
                    <a:pt x="174" y="114"/>
                    <a:pt x="177" y="103"/>
                    <a:pt x="177" y="92"/>
                  </a:cubicBezTo>
                  <a:cubicBezTo>
                    <a:pt x="177" y="46"/>
                    <a:pt x="139" y="8"/>
                    <a:pt x="93" y="8"/>
                  </a:cubicBezTo>
                  <a:cubicBezTo>
                    <a:pt x="46" y="8"/>
                    <a:pt x="8" y="46"/>
                    <a:pt x="8" y="92"/>
                  </a:cubicBezTo>
                  <a:cubicBezTo>
                    <a:pt x="8" y="103"/>
                    <a:pt x="11" y="114"/>
                    <a:pt x="15" y="125"/>
                  </a:cubicBezTo>
                  <a:cubicBezTo>
                    <a:pt x="16" y="127"/>
                    <a:pt x="15" y="129"/>
                    <a:pt x="13" y="130"/>
                  </a:cubicBezTo>
                  <a:cubicBezTo>
                    <a:pt x="10" y="131"/>
                    <a:pt x="8" y="130"/>
                    <a:pt x="7" y="128"/>
                  </a:cubicBezTo>
                  <a:cubicBezTo>
                    <a:pt x="2" y="117"/>
                    <a:pt x="0" y="105"/>
                    <a:pt x="0" y="92"/>
                  </a:cubicBezTo>
                  <a:cubicBezTo>
                    <a:pt x="0" y="41"/>
                    <a:pt x="41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ubicBezTo>
                    <a:pt x="185" y="105"/>
                    <a:pt x="183" y="117"/>
                    <a:pt x="178" y="128"/>
                  </a:cubicBezTo>
                  <a:cubicBezTo>
                    <a:pt x="177" y="130"/>
                    <a:pt x="176" y="131"/>
                    <a:pt x="17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淘宝-想搞设计PPT(倒卖必究)-69"/>
            <p:cNvSpPr/>
            <p:nvPr/>
          </p:nvSpPr>
          <p:spPr bwMode="auto">
            <a:xfrm>
              <a:off x="10257479" y="3329036"/>
              <a:ext cx="271991" cy="102638"/>
            </a:xfrm>
            <a:custGeom>
              <a:avLst/>
              <a:gdLst>
                <a:gd name="T0" fmla="*/ 169 w 179"/>
                <a:gd name="T1" fmla="*/ 67 h 68"/>
                <a:gd name="T2" fmla="*/ 161 w 179"/>
                <a:gd name="T3" fmla="*/ 62 h 68"/>
                <a:gd name="T4" fmla="*/ 90 w 179"/>
                <a:gd name="T5" fmla="*/ 17 h 68"/>
                <a:gd name="T6" fmla="*/ 18 w 179"/>
                <a:gd name="T7" fmla="*/ 62 h 68"/>
                <a:gd name="T8" fmla="*/ 6 w 179"/>
                <a:gd name="T9" fmla="*/ 66 h 68"/>
                <a:gd name="T10" fmla="*/ 2 w 179"/>
                <a:gd name="T11" fmla="*/ 54 h 68"/>
                <a:gd name="T12" fmla="*/ 90 w 179"/>
                <a:gd name="T13" fmla="*/ 0 h 68"/>
                <a:gd name="T14" fmla="*/ 177 w 179"/>
                <a:gd name="T15" fmla="*/ 54 h 68"/>
                <a:gd name="T16" fmla="*/ 173 w 179"/>
                <a:gd name="T17" fmla="*/ 66 h 68"/>
                <a:gd name="T18" fmla="*/ 169 w 179"/>
                <a:gd name="T1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68">
                  <a:moveTo>
                    <a:pt x="169" y="67"/>
                  </a:moveTo>
                  <a:cubicBezTo>
                    <a:pt x="166" y="67"/>
                    <a:pt x="163" y="65"/>
                    <a:pt x="161" y="62"/>
                  </a:cubicBezTo>
                  <a:cubicBezTo>
                    <a:pt x="148" y="34"/>
                    <a:pt x="120" y="17"/>
                    <a:pt x="90" y="17"/>
                  </a:cubicBezTo>
                  <a:cubicBezTo>
                    <a:pt x="59" y="17"/>
                    <a:pt x="31" y="34"/>
                    <a:pt x="18" y="62"/>
                  </a:cubicBezTo>
                  <a:cubicBezTo>
                    <a:pt x="16" y="66"/>
                    <a:pt x="10" y="68"/>
                    <a:pt x="6" y="66"/>
                  </a:cubicBezTo>
                  <a:cubicBezTo>
                    <a:pt x="2" y="64"/>
                    <a:pt x="0" y="59"/>
                    <a:pt x="2" y="54"/>
                  </a:cubicBezTo>
                  <a:cubicBezTo>
                    <a:pt x="18" y="21"/>
                    <a:pt x="52" y="0"/>
                    <a:pt x="90" y="0"/>
                  </a:cubicBezTo>
                  <a:cubicBezTo>
                    <a:pt x="127" y="0"/>
                    <a:pt x="161" y="21"/>
                    <a:pt x="177" y="54"/>
                  </a:cubicBezTo>
                  <a:cubicBezTo>
                    <a:pt x="179" y="59"/>
                    <a:pt x="177" y="64"/>
                    <a:pt x="173" y="66"/>
                  </a:cubicBezTo>
                  <a:cubicBezTo>
                    <a:pt x="172" y="67"/>
                    <a:pt x="170" y="67"/>
                    <a:pt x="169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淘宝-想搞设计PPT(倒卖必究)-70"/>
            <p:cNvSpPr>
              <a:spLocks noEditPoints="1"/>
            </p:cNvSpPr>
            <p:nvPr/>
          </p:nvSpPr>
          <p:spPr bwMode="auto">
            <a:xfrm>
              <a:off x="10201669" y="2055039"/>
              <a:ext cx="166787" cy="89167"/>
            </a:xfrm>
            <a:custGeom>
              <a:avLst/>
              <a:gdLst>
                <a:gd name="T0" fmla="*/ 55 w 110"/>
                <a:gd name="T1" fmla="*/ 0 h 59"/>
                <a:gd name="T2" fmla="*/ 0 w 110"/>
                <a:gd name="T3" fmla="*/ 29 h 59"/>
                <a:gd name="T4" fmla="*/ 0 w 110"/>
                <a:gd name="T5" fmla="*/ 29 h 59"/>
                <a:gd name="T6" fmla="*/ 55 w 110"/>
                <a:gd name="T7" fmla="*/ 59 h 59"/>
                <a:gd name="T8" fmla="*/ 110 w 110"/>
                <a:gd name="T9" fmla="*/ 29 h 59"/>
                <a:gd name="T10" fmla="*/ 110 w 110"/>
                <a:gd name="T11" fmla="*/ 29 h 59"/>
                <a:gd name="T12" fmla="*/ 55 w 110"/>
                <a:gd name="T13" fmla="*/ 0 h 59"/>
                <a:gd name="T14" fmla="*/ 57 w 110"/>
                <a:gd name="T15" fmla="*/ 24 h 59"/>
                <a:gd name="T16" fmla="*/ 64 w 110"/>
                <a:gd name="T17" fmla="*/ 17 h 59"/>
                <a:gd name="T18" fmla="*/ 71 w 110"/>
                <a:gd name="T19" fmla="*/ 24 h 59"/>
                <a:gd name="T20" fmla="*/ 64 w 110"/>
                <a:gd name="T21" fmla="*/ 31 h 59"/>
                <a:gd name="T22" fmla="*/ 57 w 110"/>
                <a:gd name="T23" fmla="*/ 24 h 59"/>
                <a:gd name="T24" fmla="*/ 7 w 110"/>
                <a:gd name="T25" fmla="*/ 29 h 59"/>
                <a:gd name="T26" fmla="*/ 43 w 110"/>
                <a:gd name="T27" fmla="*/ 8 h 59"/>
                <a:gd name="T28" fmla="*/ 30 w 110"/>
                <a:gd name="T29" fmla="*/ 30 h 59"/>
                <a:gd name="T30" fmla="*/ 42 w 110"/>
                <a:gd name="T31" fmla="*/ 51 h 59"/>
                <a:gd name="T32" fmla="*/ 23 w 110"/>
                <a:gd name="T33" fmla="*/ 44 h 59"/>
                <a:gd name="T34" fmla="*/ 7 w 110"/>
                <a:gd name="T35" fmla="*/ 29 h 59"/>
                <a:gd name="T36" fmla="*/ 67 w 110"/>
                <a:gd name="T37" fmla="*/ 51 h 59"/>
                <a:gd name="T38" fmla="*/ 79 w 110"/>
                <a:gd name="T39" fmla="*/ 30 h 59"/>
                <a:gd name="T40" fmla="*/ 66 w 110"/>
                <a:gd name="T41" fmla="*/ 8 h 59"/>
                <a:gd name="T42" fmla="*/ 102 w 110"/>
                <a:gd name="T43" fmla="*/ 29 h 59"/>
                <a:gd name="T44" fmla="*/ 67 w 110"/>
                <a:gd name="T45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59">
                  <a:moveTo>
                    <a:pt x="55" y="0"/>
                  </a:moveTo>
                  <a:cubicBezTo>
                    <a:pt x="28" y="0"/>
                    <a:pt x="6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46"/>
                    <a:pt x="28" y="59"/>
                    <a:pt x="55" y="59"/>
                  </a:cubicBezTo>
                  <a:cubicBezTo>
                    <a:pt x="81" y="59"/>
                    <a:pt x="103" y="46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3"/>
                    <a:pt x="81" y="0"/>
                    <a:pt x="55" y="0"/>
                  </a:cubicBezTo>
                  <a:close/>
                  <a:moveTo>
                    <a:pt x="57" y="24"/>
                  </a:moveTo>
                  <a:cubicBezTo>
                    <a:pt x="57" y="20"/>
                    <a:pt x="60" y="17"/>
                    <a:pt x="64" y="17"/>
                  </a:cubicBezTo>
                  <a:cubicBezTo>
                    <a:pt x="68" y="17"/>
                    <a:pt x="71" y="20"/>
                    <a:pt x="71" y="24"/>
                  </a:cubicBezTo>
                  <a:cubicBezTo>
                    <a:pt x="71" y="28"/>
                    <a:pt x="68" y="31"/>
                    <a:pt x="64" y="31"/>
                  </a:cubicBezTo>
                  <a:cubicBezTo>
                    <a:pt x="60" y="31"/>
                    <a:pt x="57" y="28"/>
                    <a:pt x="57" y="24"/>
                  </a:cubicBezTo>
                  <a:close/>
                  <a:moveTo>
                    <a:pt x="7" y="29"/>
                  </a:moveTo>
                  <a:cubicBezTo>
                    <a:pt x="13" y="19"/>
                    <a:pt x="27" y="11"/>
                    <a:pt x="43" y="8"/>
                  </a:cubicBezTo>
                  <a:cubicBezTo>
                    <a:pt x="35" y="12"/>
                    <a:pt x="30" y="20"/>
                    <a:pt x="30" y="30"/>
                  </a:cubicBezTo>
                  <a:cubicBezTo>
                    <a:pt x="30" y="39"/>
                    <a:pt x="35" y="46"/>
                    <a:pt x="42" y="51"/>
                  </a:cubicBezTo>
                  <a:cubicBezTo>
                    <a:pt x="35" y="49"/>
                    <a:pt x="29" y="47"/>
                    <a:pt x="23" y="44"/>
                  </a:cubicBezTo>
                  <a:cubicBezTo>
                    <a:pt x="16" y="40"/>
                    <a:pt x="10" y="35"/>
                    <a:pt x="7" y="29"/>
                  </a:cubicBezTo>
                  <a:close/>
                  <a:moveTo>
                    <a:pt x="67" y="51"/>
                  </a:moveTo>
                  <a:cubicBezTo>
                    <a:pt x="74" y="46"/>
                    <a:pt x="79" y="39"/>
                    <a:pt x="79" y="30"/>
                  </a:cubicBezTo>
                  <a:cubicBezTo>
                    <a:pt x="79" y="20"/>
                    <a:pt x="74" y="12"/>
                    <a:pt x="66" y="8"/>
                  </a:cubicBezTo>
                  <a:cubicBezTo>
                    <a:pt x="83" y="11"/>
                    <a:pt x="96" y="19"/>
                    <a:pt x="102" y="29"/>
                  </a:cubicBezTo>
                  <a:cubicBezTo>
                    <a:pt x="96" y="40"/>
                    <a:pt x="83" y="48"/>
                    <a:pt x="67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911311" y="1652252"/>
            <a:ext cx="6142935" cy="708518"/>
            <a:chOff x="911311" y="1652252"/>
            <a:chExt cx="6142935" cy="708518"/>
          </a:xfrm>
        </p:grpSpPr>
        <p:sp>
          <p:nvSpPr>
            <p:cNvPr id="271" name="淘宝-想搞设计PPT(倒卖必究)-271"/>
            <p:cNvSpPr/>
            <p:nvPr/>
          </p:nvSpPr>
          <p:spPr>
            <a:xfrm>
              <a:off x="1776595" y="1652252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911311" y="1662270"/>
              <a:ext cx="698500" cy="698500"/>
              <a:chOff x="911311" y="1662270"/>
              <a:chExt cx="698500" cy="698500"/>
            </a:xfrm>
          </p:grpSpPr>
          <p:sp>
            <p:nvSpPr>
              <p:cNvPr id="16" name="淘宝-想搞设计PPT(倒卖必究)-16"/>
              <p:cNvSpPr/>
              <p:nvPr/>
            </p:nvSpPr>
            <p:spPr>
              <a:xfrm>
                <a:off x="911311" y="1662270"/>
                <a:ext cx="698500" cy="6985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" name="Group 4"/>
              <p:cNvGrpSpPr>
                <a:grpSpLocks noChangeAspect="1"/>
              </p:cNvGrpSpPr>
              <p:nvPr/>
            </p:nvGrpSpPr>
            <p:grpSpPr bwMode="auto">
              <a:xfrm>
                <a:off x="1072818" y="1825209"/>
                <a:ext cx="390020" cy="369194"/>
                <a:chOff x="3634" y="1965"/>
                <a:chExt cx="412" cy="390"/>
              </a:xfrm>
            </p:grpSpPr>
            <p:sp>
              <p:nvSpPr>
                <p:cNvPr id="4" name="淘宝-想搞设计PPT(倒卖必究)-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4" y="1965"/>
                  <a:ext cx="412" cy="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" name="淘宝-想搞设计PPT(倒卖必究)-5"/>
                <p:cNvSpPr/>
                <p:nvPr/>
              </p:nvSpPr>
              <p:spPr bwMode="auto">
                <a:xfrm>
                  <a:off x="3632" y="1929"/>
                  <a:ext cx="414" cy="426"/>
                </a:xfrm>
                <a:custGeom>
                  <a:avLst/>
                  <a:gdLst>
                    <a:gd name="T0" fmla="*/ 151 w 172"/>
                    <a:gd name="T1" fmla="*/ 55 h 177"/>
                    <a:gd name="T2" fmla="*/ 147 w 172"/>
                    <a:gd name="T3" fmla="*/ 43 h 177"/>
                    <a:gd name="T4" fmla="*/ 141 w 172"/>
                    <a:gd name="T5" fmla="*/ 38 h 177"/>
                    <a:gd name="T6" fmla="*/ 69 w 172"/>
                    <a:gd name="T7" fmla="*/ 22 h 177"/>
                    <a:gd name="T8" fmla="*/ 71 w 172"/>
                    <a:gd name="T9" fmla="*/ 24 h 177"/>
                    <a:gd name="T10" fmla="*/ 86 w 172"/>
                    <a:gd name="T11" fmla="*/ 22 h 177"/>
                    <a:gd name="T12" fmla="*/ 74 w 172"/>
                    <a:gd name="T13" fmla="*/ 27 h 177"/>
                    <a:gd name="T14" fmla="*/ 76 w 172"/>
                    <a:gd name="T15" fmla="*/ 30 h 177"/>
                    <a:gd name="T16" fmla="*/ 112 w 172"/>
                    <a:gd name="T17" fmla="*/ 51 h 177"/>
                    <a:gd name="T18" fmla="*/ 83 w 172"/>
                    <a:gd name="T19" fmla="*/ 80 h 177"/>
                    <a:gd name="T20" fmla="*/ 83 w 172"/>
                    <a:gd name="T21" fmla="*/ 80 h 177"/>
                    <a:gd name="T22" fmla="*/ 76 w 172"/>
                    <a:gd name="T23" fmla="*/ 83 h 177"/>
                    <a:gd name="T24" fmla="*/ 0 w 172"/>
                    <a:gd name="T25" fmla="*/ 153 h 177"/>
                    <a:gd name="T26" fmla="*/ 24 w 172"/>
                    <a:gd name="T27" fmla="*/ 177 h 177"/>
                    <a:gd name="T28" fmla="*/ 94 w 172"/>
                    <a:gd name="T29" fmla="*/ 101 h 177"/>
                    <a:gd name="T30" fmla="*/ 98 w 172"/>
                    <a:gd name="T31" fmla="*/ 94 h 177"/>
                    <a:gd name="T32" fmla="*/ 98 w 172"/>
                    <a:gd name="T33" fmla="*/ 93 h 177"/>
                    <a:gd name="T34" fmla="*/ 129 w 172"/>
                    <a:gd name="T35" fmla="*/ 63 h 177"/>
                    <a:gd name="T36" fmla="*/ 129 w 172"/>
                    <a:gd name="T37" fmla="*/ 63 h 177"/>
                    <a:gd name="T38" fmla="*/ 140 w 172"/>
                    <a:gd name="T39" fmla="*/ 67 h 177"/>
                    <a:gd name="T40" fmla="*/ 144 w 172"/>
                    <a:gd name="T41" fmla="*/ 78 h 177"/>
                    <a:gd name="T42" fmla="*/ 153 w 172"/>
                    <a:gd name="T43" fmla="*/ 87 h 177"/>
                    <a:gd name="T44" fmla="*/ 172 w 172"/>
                    <a:gd name="T45" fmla="*/ 68 h 177"/>
                    <a:gd name="T46" fmla="*/ 163 w 172"/>
                    <a:gd name="T47" fmla="*/ 60 h 177"/>
                    <a:gd name="T48" fmla="*/ 151 w 172"/>
                    <a:gd name="T49" fmla="*/ 55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2" h="177">
                      <a:moveTo>
                        <a:pt x="151" y="55"/>
                      </a:moveTo>
                      <a:cubicBezTo>
                        <a:pt x="148" y="52"/>
                        <a:pt x="147" y="48"/>
                        <a:pt x="147" y="43"/>
                      </a:cubicBezTo>
                      <a:cubicBezTo>
                        <a:pt x="141" y="38"/>
                        <a:pt x="141" y="38"/>
                        <a:pt x="141" y="38"/>
                      </a:cubicBezTo>
                      <a:cubicBezTo>
                        <a:pt x="141" y="38"/>
                        <a:pt x="108" y="0"/>
                        <a:pt x="69" y="22"/>
                      </a:cubicBezTo>
                      <a:cubicBezTo>
                        <a:pt x="71" y="24"/>
                        <a:pt x="71" y="24"/>
                        <a:pt x="71" y="24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92" y="28"/>
                        <a:pt x="121" y="39"/>
                        <a:pt x="112" y="51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3" y="80"/>
                        <a:pt x="83" y="80"/>
                        <a:pt x="83" y="80"/>
                      </a:cubicBezTo>
                      <a:cubicBezTo>
                        <a:pt x="81" y="82"/>
                        <a:pt x="79" y="83"/>
                        <a:pt x="76" y="8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94" y="101"/>
                        <a:pt x="94" y="101"/>
                        <a:pt x="94" y="101"/>
                      </a:cubicBezTo>
                      <a:cubicBezTo>
                        <a:pt x="94" y="98"/>
                        <a:pt x="96" y="96"/>
                        <a:pt x="98" y="94"/>
                      </a:cubicBezTo>
                      <a:cubicBezTo>
                        <a:pt x="98" y="93"/>
                        <a:pt x="98" y="93"/>
                        <a:pt x="98" y="9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33" y="63"/>
                        <a:pt x="137" y="64"/>
                        <a:pt x="140" y="67"/>
                      </a:cubicBezTo>
                      <a:cubicBezTo>
                        <a:pt x="143" y="70"/>
                        <a:pt x="144" y="74"/>
                        <a:pt x="144" y="78"/>
                      </a:cubicBezTo>
                      <a:cubicBezTo>
                        <a:pt x="153" y="87"/>
                        <a:pt x="153" y="87"/>
                        <a:pt x="153" y="87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63" y="60"/>
                        <a:pt x="163" y="60"/>
                        <a:pt x="163" y="60"/>
                      </a:cubicBezTo>
                      <a:cubicBezTo>
                        <a:pt x="159" y="60"/>
                        <a:pt x="155" y="59"/>
                        <a:pt x="151" y="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8" name="组合 287"/>
          <p:cNvGrpSpPr/>
          <p:nvPr/>
        </p:nvGrpSpPr>
        <p:grpSpPr>
          <a:xfrm>
            <a:off x="911311" y="2817970"/>
            <a:ext cx="6142935" cy="698500"/>
            <a:chOff x="911311" y="2817970"/>
            <a:chExt cx="6142935" cy="698500"/>
          </a:xfrm>
        </p:grpSpPr>
        <p:sp>
          <p:nvSpPr>
            <p:cNvPr id="272" name="淘宝-想搞设计PPT(倒卖必究)-272"/>
            <p:cNvSpPr/>
            <p:nvPr/>
          </p:nvSpPr>
          <p:spPr>
            <a:xfrm>
              <a:off x="1776595" y="2846186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911311" y="2817970"/>
              <a:ext cx="698500" cy="698500"/>
              <a:chOff x="911311" y="2817970"/>
              <a:chExt cx="698500" cy="698500"/>
            </a:xfrm>
          </p:grpSpPr>
          <p:sp>
            <p:nvSpPr>
              <p:cNvPr id="17" name="淘宝-想搞设计PPT(倒卖必究)-17"/>
              <p:cNvSpPr/>
              <p:nvPr/>
            </p:nvSpPr>
            <p:spPr>
              <a:xfrm>
                <a:off x="911311" y="2817970"/>
                <a:ext cx="698500" cy="6985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8"/>
              <p:cNvGrpSpPr>
                <a:grpSpLocks noChangeAspect="1"/>
              </p:cNvGrpSpPr>
              <p:nvPr/>
            </p:nvGrpSpPr>
            <p:grpSpPr bwMode="auto">
              <a:xfrm>
                <a:off x="1072968" y="3000963"/>
                <a:ext cx="392771" cy="360040"/>
                <a:chOff x="3624" y="1962"/>
                <a:chExt cx="432" cy="396"/>
              </a:xfrm>
            </p:grpSpPr>
            <p:sp>
              <p:nvSpPr>
                <p:cNvPr id="8" name="淘宝-想搞设计PPT(倒卖必究)-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24" y="1962"/>
                  <a:ext cx="432" cy="3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淘宝-想搞设计PPT(倒卖必究)-9"/>
                <p:cNvSpPr/>
                <p:nvPr/>
              </p:nvSpPr>
              <p:spPr bwMode="auto">
                <a:xfrm>
                  <a:off x="3622" y="1962"/>
                  <a:ext cx="264" cy="228"/>
                </a:xfrm>
                <a:custGeom>
                  <a:avLst/>
                  <a:gdLst>
                    <a:gd name="T0" fmla="*/ 92 w 110"/>
                    <a:gd name="T1" fmla="*/ 29 h 95"/>
                    <a:gd name="T2" fmla="*/ 110 w 110"/>
                    <a:gd name="T3" fmla="*/ 17 h 95"/>
                    <a:gd name="T4" fmla="*/ 66 w 110"/>
                    <a:gd name="T5" fmla="*/ 17 h 95"/>
                    <a:gd name="T6" fmla="*/ 53 w 110"/>
                    <a:gd name="T7" fmla="*/ 0 h 95"/>
                    <a:gd name="T8" fmla="*/ 21 w 110"/>
                    <a:gd name="T9" fmla="*/ 0 h 95"/>
                    <a:gd name="T10" fmla="*/ 1 w 110"/>
                    <a:gd name="T11" fmla="*/ 20 h 95"/>
                    <a:gd name="T12" fmla="*/ 0 w 110"/>
                    <a:gd name="T13" fmla="*/ 95 h 95"/>
                    <a:gd name="T14" fmla="*/ 82 w 110"/>
                    <a:gd name="T15" fmla="*/ 95 h 95"/>
                    <a:gd name="T16" fmla="*/ 92 w 110"/>
                    <a:gd name="T17" fmla="*/ 2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95">
                      <a:moveTo>
                        <a:pt x="92" y="29"/>
                      </a:moveTo>
                      <a:cubicBezTo>
                        <a:pt x="98" y="23"/>
                        <a:pt x="104" y="19"/>
                        <a:pt x="110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35" y="0"/>
                        <a:pt x="21" y="0"/>
                      </a:cubicBezTo>
                      <a:cubicBezTo>
                        <a:pt x="7" y="0"/>
                        <a:pt x="1" y="3"/>
                        <a:pt x="1" y="20"/>
                      </a:cubicBezTo>
                      <a:cubicBezTo>
                        <a:pt x="1" y="38"/>
                        <a:pt x="0" y="95"/>
                        <a:pt x="0" y="95"/>
                      </a:cubicBezTo>
                      <a:cubicBezTo>
                        <a:pt x="82" y="95"/>
                        <a:pt x="82" y="95"/>
                        <a:pt x="82" y="95"/>
                      </a:cubicBezTo>
                      <a:cubicBezTo>
                        <a:pt x="70" y="74"/>
                        <a:pt x="74" y="47"/>
                        <a:pt x="92" y="2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淘宝-想搞设计PPT(倒卖必究)-20"/>
                <p:cNvSpPr>
                  <a:spLocks noEditPoints="1"/>
                </p:cNvSpPr>
                <p:nvPr/>
              </p:nvSpPr>
              <p:spPr bwMode="auto">
                <a:xfrm>
                  <a:off x="3821" y="2008"/>
                  <a:ext cx="242" cy="237"/>
                </a:xfrm>
                <a:custGeom>
                  <a:avLst/>
                  <a:gdLst>
                    <a:gd name="T0" fmla="*/ 83 w 101"/>
                    <a:gd name="T1" fmla="*/ 18 h 99"/>
                    <a:gd name="T2" fmla="*/ 18 w 101"/>
                    <a:gd name="T3" fmla="*/ 18 h 99"/>
                    <a:gd name="T4" fmla="*/ 18 w 101"/>
                    <a:gd name="T5" fmla="*/ 81 h 99"/>
                    <a:gd name="T6" fmla="*/ 83 w 101"/>
                    <a:gd name="T7" fmla="*/ 81 h 99"/>
                    <a:gd name="T8" fmla="*/ 83 w 101"/>
                    <a:gd name="T9" fmla="*/ 18 h 99"/>
                    <a:gd name="T10" fmla="*/ 28 w 101"/>
                    <a:gd name="T11" fmla="*/ 71 h 99"/>
                    <a:gd name="T12" fmla="*/ 28 w 101"/>
                    <a:gd name="T13" fmla="*/ 27 h 99"/>
                    <a:gd name="T14" fmla="*/ 73 w 101"/>
                    <a:gd name="T15" fmla="*/ 27 h 99"/>
                    <a:gd name="T16" fmla="*/ 73 w 101"/>
                    <a:gd name="T17" fmla="*/ 71 h 99"/>
                    <a:gd name="T18" fmla="*/ 28 w 101"/>
                    <a:gd name="T19" fmla="*/ 7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99">
                      <a:moveTo>
                        <a:pt x="83" y="18"/>
                      </a:moveTo>
                      <a:cubicBezTo>
                        <a:pt x="65" y="0"/>
                        <a:pt x="36" y="0"/>
                        <a:pt x="18" y="18"/>
                      </a:cubicBezTo>
                      <a:cubicBezTo>
                        <a:pt x="0" y="35"/>
                        <a:pt x="0" y="63"/>
                        <a:pt x="18" y="81"/>
                      </a:cubicBezTo>
                      <a:cubicBezTo>
                        <a:pt x="36" y="99"/>
                        <a:pt x="65" y="99"/>
                        <a:pt x="83" y="81"/>
                      </a:cubicBezTo>
                      <a:cubicBezTo>
                        <a:pt x="101" y="63"/>
                        <a:pt x="101" y="35"/>
                        <a:pt x="83" y="18"/>
                      </a:cubicBezTo>
                      <a:close/>
                      <a:moveTo>
                        <a:pt x="28" y="71"/>
                      </a:moveTo>
                      <a:cubicBezTo>
                        <a:pt x="16" y="59"/>
                        <a:pt x="16" y="39"/>
                        <a:pt x="28" y="27"/>
                      </a:cubicBezTo>
                      <a:cubicBezTo>
                        <a:pt x="41" y="15"/>
                        <a:pt x="61" y="15"/>
                        <a:pt x="73" y="27"/>
                      </a:cubicBezTo>
                      <a:cubicBezTo>
                        <a:pt x="86" y="39"/>
                        <a:pt x="86" y="59"/>
                        <a:pt x="73" y="71"/>
                      </a:cubicBezTo>
                      <a:cubicBezTo>
                        <a:pt x="61" y="84"/>
                        <a:pt x="41" y="84"/>
                        <a:pt x="28" y="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淘宝-想搞设计PPT(倒卖必究)-21"/>
                <p:cNvSpPr>
                  <a:spLocks noEditPoints="1"/>
                </p:cNvSpPr>
                <p:nvPr/>
              </p:nvSpPr>
              <p:spPr bwMode="auto">
                <a:xfrm>
                  <a:off x="3703" y="2207"/>
                  <a:ext cx="156" cy="151"/>
                </a:xfrm>
                <a:custGeom>
                  <a:avLst/>
                  <a:gdLst>
                    <a:gd name="T0" fmla="*/ 61 w 65"/>
                    <a:gd name="T1" fmla="*/ 3 h 63"/>
                    <a:gd name="T2" fmla="*/ 48 w 65"/>
                    <a:gd name="T3" fmla="*/ 3 h 63"/>
                    <a:gd name="T4" fmla="*/ 47 w 65"/>
                    <a:gd name="T5" fmla="*/ 4 h 63"/>
                    <a:gd name="T6" fmla="*/ 61 w 65"/>
                    <a:gd name="T7" fmla="*/ 17 h 63"/>
                    <a:gd name="T8" fmla="*/ 61 w 65"/>
                    <a:gd name="T9" fmla="*/ 16 h 63"/>
                    <a:gd name="T10" fmla="*/ 61 w 65"/>
                    <a:gd name="T11" fmla="*/ 3 h 63"/>
                    <a:gd name="T12" fmla="*/ 4 w 65"/>
                    <a:gd name="T13" fmla="*/ 46 h 63"/>
                    <a:gd name="T14" fmla="*/ 4 w 65"/>
                    <a:gd name="T15" fmla="*/ 59 h 63"/>
                    <a:gd name="T16" fmla="*/ 17 w 65"/>
                    <a:gd name="T17" fmla="*/ 59 h 63"/>
                    <a:gd name="T18" fmla="*/ 56 w 65"/>
                    <a:gd name="T19" fmla="*/ 21 h 63"/>
                    <a:gd name="T20" fmla="*/ 43 w 65"/>
                    <a:gd name="T21" fmla="*/ 8 h 63"/>
                    <a:gd name="T22" fmla="*/ 4 w 65"/>
                    <a:gd name="T23" fmla="*/ 4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5" h="63">
                      <a:moveTo>
                        <a:pt x="61" y="3"/>
                      </a:moveTo>
                      <a:cubicBezTo>
                        <a:pt x="58" y="0"/>
                        <a:pt x="52" y="0"/>
                        <a:pt x="48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5" y="13"/>
                        <a:pt x="65" y="7"/>
                        <a:pt x="61" y="3"/>
                      </a:cubicBezTo>
                      <a:close/>
                      <a:moveTo>
                        <a:pt x="4" y="46"/>
                      </a:moveTo>
                      <a:cubicBezTo>
                        <a:pt x="0" y="50"/>
                        <a:pt x="0" y="55"/>
                        <a:pt x="4" y="59"/>
                      </a:cubicBezTo>
                      <a:cubicBezTo>
                        <a:pt x="8" y="63"/>
                        <a:pt x="14" y="63"/>
                        <a:pt x="17" y="59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43" y="8"/>
                        <a:pt x="43" y="8"/>
                        <a:pt x="43" y="8"/>
                      </a:cubicBezTo>
                      <a:lnTo>
                        <a:pt x="4" y="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89" name="组合 288"/>
          <p:cNvGrpSpPr/>
          <p:nvPr/>
        </p:nvGrpSpPr>
        <p:grpSpPr>
          <a:xfrm>
            <a:off x="911311" y="3973135"/>
            <a:ext cx="6142935" cy="699035"/>
            <a:chOff x="911311" y="3973135"/>
            <a:chExt cx="6142935" cy="699035"/>
          </a:xfrm>
        </p:grpSpPr>
        <p:sp>
          <p:nvSpPr>
            <p:cNvPr id="273" name="淘宝-想搞设计PPT(倒卖必究)-273"/>
            <p:cNvSpPr/>
            <p:nvPr/>
          </p:nvSpPr>
          <p:spPr>
            <a:xfrm>
              <a:off x="1776595" y="3973135"/>
              <a:ext cx="5277651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论文就是用来进行科学研究和描述科研成果的文章，简称之为论文。它既是探讨问题进行科学研究的一种手段，是描述科研成果进行学术交流工具。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911311" y="3973670"/>
              <a:ext cx="698500" cy="698500"/>
              <a:chOff x="911311" y="3973670"/>
              <a:chExt cx="698500" cy="698500"/>
            </a:xfrm>
          </p:grpSpPr>
          <p:sp>
            <p:nvSpPr>
              <p:cNvPr id="18" name="淘宝-想搞设计PPT(倒卖必究)-18"/>
              <p:cNvSpPr/>
              <p:nvPr/>
            </p:nvSpPr>
            <p:spPr>
              <a:xfrm>
                <a:off x="911311" y="3973670"/>
                <a:ext cx="698500" cy="6985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Group 14"/>
              <p:cNvGrpSpPr>
                <a:grpSpLocks noChangeAspect="1"/>
              </p:cNvGrpSpPr>
              <p:nvPr/>
            </p:nvGrpSpPr>
            <p:grpSpPr bwMode="auto">
              <a:xfrm>
                <a:off x="1066077" y="4153212"/>
                <a:ext cx="343334" cy="343334"/>
                <a:chOff x="3631" y="1951"/>
                <a:chExt cx="418" cy="418"/>
              </a:xfrm>
            </p:grpSpPr>
            <p:sp>
              <p:nvSpPr>
                <p:cNvPr id="24" name="淘宝-想搞设计PPT(倒卖必究)-2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31" y="1951"/>
                  <a:ext cx="418" cy="4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淘宝-想搞设计PPT(倒卖必究)-277"/>
                <p:cNvSpPr>
                  <a:spLocks noEditPoints="1"/>
                </p:cNvSpPr>
                <p:nvPr/>
              </p:nvSpPr>
              <p:spPr bwMode="auto">
                <a:xfrm>
                  <a:off x="3626" y="1946"/>
                  <a:ext cx="428" cy="423"/>
                </a:xfrm>
                <a:custGeom>
                  <a:avLst/>
                  <a:gdLst>
                    <a:gd name="T0" fmla="*/ 171 w 178"/>
                    <a:gd name="T1" fmla="*/ 17 h 176"/>
                    <a:gd name="T2" fmla="*/ 161 w 178"/>
                    <a:gd name="T3" fmla="*/ 7 h 176"/>
                    <a:gd name="T4" fmla="*/ 136 w 178"/>
                    <a:gd name="T5" fmla="*/ 7 h 176"/>
                    <a:gd name="T6" fmla="*/ 112 w 178"/>
                    <a:gd name="T7" fmla="*/ 31 h 176"/>
                    <a:gd name="T8" fmla="*/ 100 w 178"/>
                    <a:gd name="T9" fmla="*/ 19 h 176"/>
                    <a:gd name="T10" fmla="*/ 76 w 178"/>
                    <a:gd name="T11" fmla="*/ 43 h 176"/>
                    <a:gd name="T12" fmla="*/ 86 w 178"/>
                    <a:gd name="T13" fmla="*/ 53 h 176"/>
                    <a:gd name="T14" fmla="*/ 19 w 178"/>
                    <a:gd name="T15" fmla="*/ 120 h 176"/>
                    <a:gd name="T16" fmla="*/ 12 w 178"/>
                    <a:gd name="T17" fmla="*/ 136 h 176"/>
                    <a:gd name="T18" fmla="*/ 8 w 178"/>
                    <a:gd name="T19" fmla="*/ 140 h 176"/>
                    <a:gd name="T20" fmla="*/ 8 w 178"/>
                    <a:gd name="T21" fmla="*/ 170 h 176"/>
                    <a:gd name="T22" fmla="*/ 23 w 178"/>
                    <a:gd name="T23" fmla="*/ 176 h 176"/>
                    <a:gd name="T24" fmla="*/ 38 w 178"/>
                    <a:gd name="T25" fmla="*/ 170 h 176"/>
                    <a:gd name="T26" fmla="*/ 42 w 178"/>
                    <a:gd name="T27" fmla="*/ 166 h 176"/>
                    <a:gd name="T28" fmla="*/ 58 w 178"/>
                    <a:gd name="T29" fmla="*/ 159 h 176"/>
                    <a:gd name="T30" fmla="*/ 125 w 178"/>
                    <a:gd name="T31" fmla="*/ 92 h 176"/>
                    <a:gd name="T32" fmla="*/ 135 w 178"/>
                    <a:gd name="T33" fmla="*/ 102 h 176"/>
                    <a:gd name="T34" fmla="*/ 159 w 178"/>
                    <a:gd name="T35" fmla="*/ 78 h 176"/>
                    <a:gd name="T36" fmla="*/ 147 w 178"/>
                    <a:gd name="T37" fmla="*/ 66 h 176"/>
                    <a:gd name="T38" fmla="*/ 171 w 178"/>
                    <a:gd name="T39" fmla="*/ 42 h 176"/>
                    <a:gd name="T40" fmla="*/ 171 w 178"/>
                    <a:gd name="T41" fmla="*/ 17 h 176"/>
                    <a:gd name="T42" fmla="*/ 47 w 178"/>
                    <a:gd name="T43" fmla="*/ 148 h 176"/>
                    <a:gd name="T44" fmla="*/ 41 w 178"/>
                    <a:gd name="T45" fmla="*/ 151 h 176"/>
                    <a:gd name="T46" fmla="*/ 37 w 178"/>
                    <a:gd name="T47" fmla="*/ 150 h 176"/>
                    <a:gd name="T48" fmla="*/ 37 w 178"/>
                    <a:gd name="T49" fmla="*/ 150 h 176"/>
                    <a:gd name="T50" fmla="*/ 27 w 178"/>
                    <a:gd name="T51" fmla="*/ 159 h 176"/>
                    <a:gd name="T52" fmla="*/ 23 w 178"/>
                    <a:gd name="T53" fmla="*/ 161 h 176"/>
                    <a:gd name="T54" fmla="*/ 19 w 178"/>
                    <a:gd name="T55" fmla="*/ 159 h 176"/>
                    <a:gd name="T56" fmla="*/ 19 w 178"/>
                    <a:gd name="T57" fmla="*/ 151 h 176"/>
                    <a:gd name="T58" fmla="*/ 28 w 178"/>
                    <a:gd name="T59" fmla="*/ 141 h 176"/>
                    <a:gd name="T60" fmla="*/ 28 w 178"/>
                    <a:gd name="T61" fmla="*/ 141 h 176"/>
                    <a:gd name="T62" fmla="*/ 30 w 178"/>
                    <a:gd name="T63" fmla="*/ 131 h 176"/>
                    <a:gd name="T64" fmla="*/ 97 w 178"/>
                    <a:gd name="T65" fmla="*/ 64 h 176"/>
                    <a:gd name="T66" fmla="*/ 114 w 178"/>
                    <a:gd name="T67" fmla="*/ 81 h 176"/>
                    <a:gd name="T68" fmla="*/ 47 w 178"/>
                    <a:gd name="T69" fmla="*/ 14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8" h="176">
                      <a:moveTo>
                        <a:pt x="171" y="17"/>
                      </a:moveTo>
                      <a:cubicBezTo>
                        <a:pt x="161" y="7"/>
                        <a:pt x="161" y="7"/>
                        <a:pt x="161" y="7"/>
                      </a:cubicBezTo>
                      <a:cubicBezTo>
                        <a:pt x="154" y="0"/>
                        <a:pt x="143" y="0"/>
                        <a:pt x="136" y="7"/>
                      </a:cubicBezTo>
                      <a:cubicBezTo>
                        <a:pt x="112" y="31"/>
                        <a:pt x="112" y="31"/>
                        <a:pt x="112" y="31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86" y="53"/>
                        <a:pt x="86" y="53"/>
                        <a:pt x="86" y="53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5" y="124"/>
                        <a:pt x="12" y="130"/>
                        <a:pt x="12" y="136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0" y="148"/>
                        <a:pt x="0" y="162"/>
                        <a:pt x="8" y="170"/>
                      </a:cubicBezTo>
                      <a:cubicBezTo>
                        <a:pt x="12" y="174"/>
                        <a:pt x="17" y="176"/>
                        <a:pt x="23" y="176"/>
                      </a:cubicBezTo>
                      <a:cubicBezTo>
                        <a:pt x="29" y="176"/>
                        <a:pt x="34" y="174"/>
                        <a:pt x="38" y="170"/>
                      </a:cubicBezTo>
                      <a:cubicBezTo>
                        <a:pt x="42" y="166"/>
                        <a:pt x="42" y="166"/>
                        <a:pt x="42" y="166"/>
                      </a:cubicBezTo>
                      <a:cubicBezTo>
                        <a:pt x="48" y="166"/>
                        <a:pt x="54" y="163"/>
                        <a:pt x="58" y="159"/>
                      </a:cubicBezTo>
                      <a:cubicBezTo>
                        <a:pt x="125" y="92"/>
                        <a:pt x="125" y="92"/>
                        <a:pt x="125" y="92"/>
                      </a:cubicBezTo>
                      <a:cubicBezTo>
                        <a:pt x="135" y="102"/>
                        <a:pt x="135" y="102"/>
                        <a:pt x="135" y="102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47" y="66"/>
                        <a:pt x="147" y="66"/>
                        <a:pt x="147" y="66"/>
                      </a:cubicBezTo>
                      <a:cubicBezTo>
                        <a:pt x="171" y="42"/>
                        <a:pt x="171" y="42"/>
                        <a:pt x="171" y="42"/>
                      </a:cubicBezTo>
                      <a:cubicBezTo>
                        <a:pt x="178" y="35"/>
                        <a:pt x="178" y="24"/>
                        <a:pt x="171" y="17"/>
                      </a:cubicBezTo>
                      <a:close/>
                      <a:moveTo>
                        <a:pt x="47" y="148"/>
                      </a:moveTo>
                      <a:cubicBezTo>
                        <a:pt x="46" y="150"/>
                        <a:pt x="43" y="151"/>
                        <a:pt x="41" y="151"/>
                      </a:cubicBezTo>
                      <a:cubicBezTo>
                        <a:pt x="39" y="151"/>
                        <a:pt x="38" y="151"/>
                        <a:pt x="37" y="150"/>
                      </a:cubicBezTo>
                      <a:cubicBezTo>
                        <a:pt x="37" y="150"/>
                        <a:pt x="37" y="150"/>
                        <a:pt x="37" y="150"/>
                      </a:cubicBezTo>
                      <a:cubicBezTo>
                        <a:pt x="27" y="159"/>
                        <a:pt x="27" y="159"/>
                        <a:pt x="27" y="159"/>
                      </a:cubicBezTo>
                      <a:cubicBezTo>
                        <a:pt x="26" y="160"/>
                        <a:pt x="25" y="161"/>
                        <a:pt x="23" y="161"/>
                      </a:cubicBezTo>
                      <a:cubicBezTo>
                        <a:pt x="21" y="161"/>
                        <a:pt x="20" y="160"/>
                        <a:pt x="19" y="159"/>
                      </a:cubicBezTo>
                      <a:cubicBezTo>
                        <a:pt x="16" y="157"/>
                        <a:pt x="16" y="153"/>
                        <a:pt x="19" y="15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8" y="141"/>
                        <a:pt x="28" y="141"/>
                        <a:pt x="28" y="141"/>
                      </a:cubicBezTo>
                      <a:cubicBezTo>
                        <a:pt x="26" y="138"/>
                        <a:pt x="27" y="134"/>
                        <a:pt x="30" y="131"/>
                      </a:cubicBezTo>
                      <a:cubicBezTo>
                        <a:pt x="97" y="64"/>
                        <a:pt x="97" y="64"/>
                        <a:pt x="97" y="64"/>
                      </a:cubicBezTo>
                      <a:cubicBezTo>
                        <a:pt x="114" y="81"/>
                        <a:pt x="114" y="81"/>
                        <a:pt x="114" y="81"/>
                      </a:cubicBezTo>
                      <a:lnTo>
                        <a:pt x="47" y="1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90" name="组合 289"/>
          <p:cNvGrpSpPr/>
          <p:nvPr/>
        </p:nvGrpSpPr>
        <p:grpSpPr>
          <a:xfrm>
            <a:off x="911311" y="5129370"/>
            <a:ext cx="6142935" cy="698500"/>
            <a:chOff x="911311" y="5129370"/>
            <a:chExt cx="6142935" cy="698500"/>
          </a:xfrm>
        </p:grpSpPr>
        <p:sp>
          <p:nvSpPr>
            <p:cNvPr id="274" name="淘宝-想搞设计PPT(倒卖必究)-274"/>
            <p:cNvSpPr/>
            <p:nvPr/>
          </p:nvSpPr>
          <p:spPr>
            <a:xfrm>
              <a:off x="1776595" y="5166799"/>
              <a:ext cx="527765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亮亮图文旗舰店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</a:p>
          </p:txBody>
        </p:sp>
        <p:grpSp>
          <p:nvGrpSpPr>
            <p:cNvPr id="286" name="组合 285"/>
            <p:cNvGrpSpPr/>
            <p:nvPr/>
          </p:nvGrpSpPr>
          <p:grpSpPr>
            <a:xfrm>
              <a:off x="911311" y="5129370"/>
              <a:ext cx="698500" cy="698500"/>
              <a:chOff x="911311" y="5129370"/>
              <a:chExt cx="698500" cy="698500"/>
            </a:xfrm>
          </p:grpSpPr>
          <p:sp>
            <p:nvSpPr>
              <p:cNvPr id="19" name="淘宝-想搞设计PPT(倒卖必究)-19"/>
              <p:cNvSpPr/>
              <p:nvPr/>
            </p:nvSpPr>
            <p:spPr>
              <a:xfrm>
                <a:off x="911311" y="5129370"/>
                <a:ext cx="698500" cy="6985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9" name="Group 18"/>
              <p:cNvGrpSpPr>
                <a:grpSpLocks noChangeAspect="1"/>
              </p:cNvGrpSpPr>
              <p:nvPr/>
            </p:nvGrpSpPr>
            <p:grpSpPr bwMode="auto">
              <a:xfrm>
                <a:off x="1092555" y="5343610"/>
                <a:ext cx="316856" cy="276721"/>
                <a:chOff x="3689" y="2029"/>
                <a:chExt cx="300" cy="262"/>
              </a:xfrm>
            </p:grpSpPr>
            <p:sp>
              <p:nvSpPr>
                <p:cNvPr id="281" name="淘宝-想搞设计PPT(倒卖必究)-281"/>
                <p:cNvSpPr/>
                <p:nvPr/>
              </p:nvSpPr>
              <p:spPr bwMode="auto">
                <a:xfrm>
                  <a:off x="3689" y="2029"/>
                  <a:ext cx="174" cy="262"/>
                </a:xfrm>
                <a:custGeom>
                  <a:avLst/>
                  <a:gdLst>
                    <a:gd name="T0" fmla="*/ 174 w 174"/>
                    <a:gd name="T1" fmla="*/ 0 h 262"/>
                    <a:gd name="T2" fmla="*/ 65 w 174"/>
                    <a:gd name="T3" fmla="*/ 63 h 262"/>
                    <a:gd name="T4" fmla="*/ 0 w 174"/>
                    <a:gd name="T5" fmla="*/ 63 h 262"/>
                    <a:gd name="T6" fmla="*/ 0 w 174"/>
                    <a:gd name="T7" fmla="*/ 199 h 262"/>
                    <a:gd name="T8" fmla="*/ 65 w 174"/>
                    <a:gd name="T9" fmla="*/ 199 h 262"/>
                    <a:gd name="T10" fmla="*/ 174 w 174"/>
                    <a:gd name="T11" fmla="*/ 262 h 262"/>
                    <a:gd name="T12" fmla="*/ 174 w 174"/>
                    <a:gd name="T13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4" h="262">
                      <a:moveTo>
                        <a:pt x="174" y="0"/>
                      </a:moveTo>
                      <a:lnTo>
                        <a:pt x="65" y="63"/>
                      </a:lnTo>
                      <a:lnTo>
                        <a:pt x="0" y="63"/>
                      </a:lnTo>
                      <a:lnTo>
                        <a:pt x="0" y="199"/>
                      </a:lnTo>
                      <a:lnTo>
                        <a:pt x="65" y="199"/>
                      </a:lnTo>
                      <a:lnTo>
                        <a:pt x="174" y="26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淘宝-想搞设计PPT(倒卖必究)-282"/>
                <p:cNvSpPr>
                  <a:spLocks noChangeArrowheads="1"/>
                </p:cNvSpPr>
                <p:nvPr/>
              </p:nvSpPr>
              <p:spPr bwMode="auto">
                <a:xfrm>
                  <a:off x="3890" y="2095"/>
                  <a:ext cx="19" cy="1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淘宝-想搞设计PPT(倒卖必究)-283"/>
                <p:cNvSpPr>
                  <a:spLocks noChangeArrowheads="1"/>
                </p:cNvSpPr>
                <p:nvPr/>
              </p:nvSpPr>
              <p:spPr bwMode="auto">
                <a:xfrm>
                  <a:off x="3931" y="2078"/>
                  <a:ext cx="19" cy="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淘宝-想搞设计PPT(倒卖必究)-284"/>
                <p:cNvSpPr>
                  <a:spLocks noChangeArrowheads="1"/>
                </p:cNvSpPr>
                <p:nvPr/>
              </p:nvSpPr>
              <p:spPr bwMode="auto">
                <a:xfrm>
                  <a:off x="3970" y="2061"/>
                  <a:ext cx="19" cy="1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91" name="Picture 290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淘宝-想搞设计PPT(倒卖必究)-13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淘宝-想搞设计PPT(倒卖必究)-17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淘宝-想搞设计PPT(倒卖必究)-18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淘宝-想搞设计PPT(倒卖必究)-20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淘宝-想搞设计PPT(倒卖必究)-22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淘宝-想搞设计PPT(倒卖必究)-23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淘宝-想搞设计PPT(倒卖必究)-24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淘宝-想搞设计PPT(倒卖必究)-25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淘宝-想搞设计PPT(倒卖必究)-26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淘宝-想搞设计PPT(倒卖必究)-27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淘宝-想搞设计PPT(倒卖必究)-28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淘宝-想搞设计PPT(倒卖必究)-29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淘宝-想搞设计PPT(倒卖必究)-30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淘宝-想搞设计PPT(倒卖必究)-31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淘宝-想搞设计PPT(倒卖必究)-32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淘宝-想搞设计PPT(倒卖必究)-33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淘宝-想搞设计PPT(倒卖必究)-34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淘宝-想搞设计PPT(倒卖必究)-35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淘宝-想搞设计PPT(倒卖必究)-36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淘宝-想搞设计PPT(倒卖必究)-37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15548D"/>
                  </a:solidFill>
                </a:rPr>
                <a:t>关键词</a:t>
              </a:r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</a:p>
          </p:txBody>
        </p:sp>
        <p:sp>
          <p:nvSpPr>
            <p:cNvPr id="39" name="淘宝-想搞设计PPT(倒卖必究)-39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</a:p>
          </p:txBody>
        </p:sp>
        <p:sp>
          <p:nvSpPr>
            <p:cNvPr id="40" name="淘宝-想搞设计PPT(倒卖必究)-40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关键词</a:t>
              </a:r>
            </a:p>
          </p:txBody>
        </p:sp>
        <p:sp>
          <p:nvSpPr>
            <p:cNvPr id="41" name="淘宝-想搞设计PPT(倒卖必究)-41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关键词</a:t>
              </a: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3" name="淘宝-想搞设计PPT(倒卖必究)-43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淘宝-想搞设计PPT(倒卖必究)-44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淘宝-想搞设计PPT(倒卖必究)-45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淘宝-想搞设计PPT(倒卖必究)-46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淘宝-想搞设计PPT(倒卖必究)-62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淘宝-想搞设计PPT(倒卖必究)-64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5" name="淘宝-想搞设计PPT(倒卖必究)-65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淘宝-想搞设计PPT(倒卖必究)-6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7" name="淘宝-想搞设计PPT(倒卖必究)-67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淘宝-想搞设计PPT(倒卖必究)-68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69" name="淘宝-想搞设计PPT(倒卖必究)-69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淘宝-想搞设计PPT(倒卖必究)-70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71" name="淘宝-想搞设计PPT(倒卖必究)-71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872123"/>
            <a:chOff x="1141367" y="1367136"/>
            <a:chExt cx="2865891" cy="872123"/>
          </a:xfrm>
        </p:grpSpPr>
        <p:sp>
          <p:nvSpPr>
            <p:cNvPr id="72" name="淘宝-想搞设计PPT(倒卖必究)-72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73" name="淘宝-想搞设计PPT(倒卖必究)-73"/>
            <p:cNvSpPr/>
            <p:nvPr/>
          </p:nvSpPr>
          <p:spPr>
            <a:xfrm>
              <a:off x="1141367" y="1625569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Picture 7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淘宝-想搞设计PPT(倒卖必究)-10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分析与讨论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950335" y="3541758"/>
            <a:ext cx="334449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淘宝-想搞设计PPT(倒卖必究)-4"/>
          <p:cNvGraphicFramePr/>
          <p:nvPr>
            <p:extLst>
              <p:ext uri="{D42A27DB-BD31-4B8C-83A1-F6EECF244321}">
                <p14:modId xmlns:p14="http://schemas.microsoft.com/office/powerpoint/2010/main" val="3313236276"/>
              </p:ext>
            </p:extLst>
          </p:nvPr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淘宝-想搞设计PPT(倒卖必究)-7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淘宝-想搞设计PPT(倒卖必究)-13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574438"/>
            <a:chOff x="1523385" y="1545831"/>
            <a:chExt cx="3425986" cy="1574438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淘宝-想搞设计PPT(倒卖必究)-17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淘宝-想搞设计PPT(倒卖必究)-18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421395"/>
              <a:chOff x="1523385" y="1698874"/>
              <a:chExt cx="3425986" cy="1421395"/>
            </a:xfrm>
          </p:grpSpPr>
          <p:sp>
            <p:nvSpPr>
              <p:cNvPr id="25" name="淘宝-想搞设计PPT(倒卖必究)-25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" name="淘宝-想搞设计PPT(倒卖必究)-2"/>
              <p:cNvSpPr/>
              <p:nvPr/>
            </p:nvSpPr>
            <p:spPr>
              <a:xfrm>
                <a:off x="1523385" y="2058440"/>
                <a:ext cx="342598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542143"/>
            <a:chOff x="6882126" y="1578126"/>
            <a:chExt cx="3510103" cy="1542143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淘宝-想搞设计PPT(倒卖必究)-22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淘宝-想搞设计PPT(倒卖必究)-23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淘宝-想搞设计PPT(倒卖必究)-24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421395"/>
              <a:chOff x="1523385" y="1698874"/>
              <a:chExt cx="3510103" cy="1421395"/>
            </a:xfrm>
          </p:grpSpPr>
          <p:sp>
            <p:nvSpPr>
              <p:cNvPr id="28" name="淘宝-想搞设计PPT(倒卖必究)-28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9" name="淘宝-想搞设计PPT(倒卖必究)-29"/>
              <p:cNvSpPr/>
              <p:nvPr/>
            </p:nvSpPr>
            <p:spPr>
              <a:xfrm>
                <a:off x="1523385" y="2058440"/>
                <a:ext cx="3510103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7" name="Picture 36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淘宝-想搞设计PPT(倒卖必究)-9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淘宝-想搞设计PPT(倒卖必究)-18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淘宝-想搞设计PPT(倒卖必究)-23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理论框架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7F7F7F"/>
                </a:solidFill>
              </a:rPr>
              <a:t>研究方法</a:t>
            </a: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淘宝-想搞设计PPT(倒卖必究)-30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淘宝-想搞设计PPT(倒卖必究)-31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淘宝-想搞设计PPT(倒卖必究)-34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淘宝-想搞设计PPT(倒卖必究)-32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淘宝-想搞设计PPT(倒卖必究)-35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淘宝-想搞设计PPT(倒卖必究)-33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淘宝-想搞设计PPT(倒卖必究)-36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淘宝-想搞设计PPT(倒卖必究)-5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文献综述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分析与讨论</a:t>
            </a: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F7F7F"/>
                </a:solidFill>
              </a:rPr>
              <a:t>结论与建议</a:t>
            </a: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23" name="Picture 122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269" y="6203926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0" name="淘宝-想搞设计PPT(倒卖必究)-10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1554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1554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1554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005C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03</a:t>
            </a:r>
            <a:endParaRPr lang="zh-CN" altLang="en-US" dirty="0"/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/>
              </a:rPr>
              <a:t>05</a:t>
            </a:r>
            <a:endParaRPr lang="zh-CN" altLang="en-US" dirty="0"/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 rot="2700000">
            <a:off x="5861564" y="4001002"/>
            <a:ext cx="466916" cy="466916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 rot="2700000">
            <a:off x="6328294" y="4049287"/>
            <a:ext cx="196444" cy="19644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3" name="淘宝-想搞设计PPT(倒卖必究)-23"/>
          <p:cNvSpPr/>
          <p:nvPr/>
        </p:nvSpPr>
        <p:spPr>
          <a:xfrm rot="2700000">
            <a:off x="5730975" y="4259022"/>
            <a:ext cx="118597" cy="118597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 rot="2700000">
            <a:off x="5795029" y="4197631"/>
            <a:ext cx="63274" cy="63274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6" name="淘宝-想搞设计PPT(倒卖必究)-26"/>
          <p:cNvSpPr>
            <a:spLocks noEditPoints="1"/>
          </p:cNvSpPr>
          <p:nvPr/>
        </p:nvSpPr>
        <p:spPr bwMode="auto">
          <a:xfrm>
            <a:off x="2379790" y="4108330"/>
            <a:ext cx="107329" cy="107329"/>
          </a:xfrm>
          <a:custGeom>
            <a:avLst/>
            <a:gdLst>
              <a:gd name="T0" fmla="*/ 24 w 48"/>
              <a:gd name="T1" fmla="*/ 0 h 48"/>
              <a:gd name="T2" fmla="*/ 0 w 48"/>
              <a:gd name="T3" fmla="*/ 24 h 48"/>
              <a:gd name="T4" fmla="*/ 24 w 48"/>
              <a:gd name="T5" fmla="*/ 48 h 48"/>
              <a:gd name="T6" fmla="*/ 48 w 48"/>
              <a:gd name="T7" fmla="*/ 24 h 48"/>
              <a:gd name="T8" fmla="*/ 24 w 48"/>
              <a:gd name="T9" fmla="*/ 0 h 48"/>
              <a:gd name="T10" fmla="*/ 21 w 48"/>
              <a:gd name="T11" fmla="*/ 16 h 48"/>
              <a:gd name="T12" fmla="*/ 16 w 48"/>
              <a:gd name="T13" fmla="*/ 21 h 48"/>
              <a:gd name="T14" fmla="*/ 12 w 48"/>
              <a:gd name="T15" fmla="*/ 24 h 48"/>
              <a:gd name="T16" fmla="*/ 11 w 48"/>
              <a:gd name="T17" fmla="*/ 24 h 48"/>
              <a:gd name="T18" fmla="*/ 8 w 48"/>
              <a:gd name="T19" fmla="*/ 19 h 48"/>
              <a:gd name="T20" fmla="*/ 19 w 48"/>
              <a:gd name="T21" fmla="*/ 8 h 48"/>
              <a:gd name="T22" fmla="*/ 24 w 48"/>
              <a:gd name="T23" fmla="*/ 11 h 48"/>
              <a:gd name="T24" fmla="*/ 21 w 48"/>
              <a:gd name="T25" fmla="*/ 1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  <a:moveTo>
                  <a:pt x="21" y="16"/>
                </a:moveTo>
                <a:cubicBezTo>
                  <a:pt x="19" y="17"/>
                  <a:pt x="17" y="19"/>
                  <a:pt x="16" y="21"/>
                </a:cubicBezTo>
                <a:cubicBezTo>
                  <a:pt x="15" y="23"/>
                  <a:pt x="14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9" y="23"/>
                  <a:pt x="8" y="21"/>
                  <a:pt x="8" y="19"/>
                </a:cubicBezTo>
                <a:cubicBezTo>
                  <a:pt x="10" y="14"/>
                  <a:pt x="14" y="10"/>
                  <a:pt x="19" y="8"/>
                </a:cubicBezTo>
                <a:cubicBezTo>
                  <a:pt x="21" y="7"/>
                  <a:pt x="23" y="8"/>
                  <a:pt x="24" y="11"/>
                </a:cubicBezTo>
                <a:cubicBezTo>
                  <a:pt x="25" y="13"/>
                  <a:pt x="24" y="15"/>
                  <a:pt x="21" y="16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7" name="淘宝-想搞设计PPT(倒卖必究)-27"/>
          <p:cNvSpPr>
            <a:spLocks noEditPoints="1"/>
          </p:cNvSpPr>
          <p:nvPr/>
        </p:nvSpPr>
        <p:spPr bwMode="auto">
          <a:xfrm>
            <a:off x="2218166" y="3947969"/>
            <a:ext cx="430576" cy="429313"/>
          </a:xfrm>
          <a:custGeom>
            <a:avLst/>
            <a:gdLst>
              <a:gd name="T0" fmla="*/ 179 w 192"/>
              <a:gd name="T1" fmla="*/ 47 h 192"/>
              <a:gd name="T2" fmla="*/ 185 w 192"/>
              <a:gd name="T3" fmla="*/ 41 h 192"/>
              <a:gd name="T4" fmla="*/ 192 w 192"/>
              <a:gd name="T5" fmla="*/ 24 h 192"/>
              <a:gd name="T6" fmla="*/ 185 w 192"/>
              <a:gd name="T7" fmla="*/ 7 h 192"/>
              <a:gd name="T8" fmla="*/ 168 w 192"/>
              <a:gd name="T9" fmla="*/ 0 h 192"/>
              <a:gd name="T10" fmla="*/ 151 w 192"/>
              <a:gd name="T11" fmla="*/ 7 h 192"/>
              <a:gd name="T12" fmla="*/ 145 w 192"/>
              <a:gd name="T13" fmla="*/ 13 h 192"/>
              <a:gd name="T14" fmla="*/ 96 w 192"/>
              <a:gd name="T15" fmla="*/ 0 h 192"/>
              <a:gd name="T16" fmla="*/ 47 w 192"/>
              <a:gd name="T17" fmla="*/ 13 h 192"/>
              <a:gd name="T18" fmla="*/ 41 w 192"/>
              <a:gd name="T19" fmla="*/ 7 h 192"/>
              <a:gd name="T20" fmla="*/ 24 w 192"/>
              <a:gd name="T21" fmla="*/ 0 h 192"/>
              <a:gd name="T22" fmla="*/ 7 w 192"/>
              <a:gd name="T23" fmla="*/ 7 h 192"/>
              <a:gd name="T24" fmla="*/ 0 w 192"/>
              <a:gd name="T25" fmla="*/ 24 h 192"/>
              <a:gd name="T26" fmla="*/ 7 w 192"/>
              <a:gd name="T27" fmla="*/ 41 h 192"/>
              <a:gd name="T28" fmla="*/ 14 w 192"/>
              <a:gd name="T29" fmla="*/ 47 h 192"/>
              <a:gd name="T30" fmla="*/ 0 w 192"/>
              <a:gd name="T31" fmla="*/ 96 h 192"/>
              <a:gd name="T32" fmla="*/ 13 w 192"/>
              <a:gd name="T33" fmla="*/ 145 h 192"/>
              <a:gd name="T34" fmla="*/ 7 w 192"/>
              <a:gd name="T35" fmla="*/ 151 h 192"/>
              <a:gd name="T36" fmla="*/ 0 w 192"/>
              <a:gd name="T37" fmla="*/ 168 h 192"/>
              <a:gd name="T38" fmla="*/ 7 w 192"/>
              <a:gd name="T39" fmla="*/ 185 h 192"/>
              <a:gd name="T40" fmla="*/ 24 w 192"/>
              <a:gd name="T41" fmla="*/ 192 h 192"/>
              <a:gd name="T42" fmla="*/ 41 w 192"/>
              <a:gd name="T43" fmla="*/ 185 h 192"/>
              <a:gd name="T44" fmla="*/ 47 w 192"/>
              <a:gd name="T45" fmla="*/ 179 h 192"/>
              <a:gd name="T46" fmla="*/ 96 w 192"/>
              <a:gd name="T47" fmla="*/ 192 h 192"/>
              <a:gd name="T48" fmla="*/ 145 w 192"/>
              <a:gd name="T49" fmla="*/ 179 h 192"/>
              <a:gd name="T50" fmla="*/ 151 w 192"/>
              <a:gd name="T51" fmla="*/ 185 h 192"/>
              <a:gd name="T52" fmla="*/ 168 w 192"/>
              <a:gd name="T53" fmla="*/ 192 h 192"/>
              <a:gd name="T54" fmla="*/ 185 w 192"/>
              <a:gd name="T55" fmla="*/ 185 h 192"/>
              <a:gd name="T56" fmla="*/ 192 w 192"/>
              <a:gd name="T57" fmla="*/ 168 h 192"/>
              <a:gd name="T58" fmla="*/ 185 w 192"/>
              <a:gd name="T59" fmla="*/ 151 h 192"/>
              <a:gd name="T60" fmla="*/ 179 w 192"/>
              <a:gd name="T61" fmla="*/ 145 h 192"/>
              <a:gd name="T62" fmla="*/ 192 w 192"/>
              <a:gd name="T63" fmla="*/ 96 h 192"/>
              <a:gd name="T64" fmla="*/ 179 w 192"/>
              <a:gd name="T65" fmla="*/ 47 h 192"/>
              <a:gd name="T66" fmla="*/ 96 w 192"/>
              <a:gd name="T67" fmla="*/ 176 h 192"/>
              <a:gd name="T68" fmla="*/ 16 w 192"/>
              <a:gd name="T69" fmla="*/ 96 h 192"/>
              <a:gd name="T70" fmla="*/ 96 w 192"/>
              <a:gd name="T71" fmla="*/ 16 h 192"/>
              <a:gd name="T72" fmla="*/ 176 w 192"/>
              <a:gd name="T73" fmla="*/ 96 h 192"/>
              <a:gd name="T74" fmla="*/ 96 w 192"/>
              <a:gd name="T75" fmla="*/ 17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2" h="192">
                <a:moveTo>
                  <a:pt x="179" y="47"/>
                </a:moveTo>
                <a:cubicBezTo>
                  <a:pt x="185" y="41"/>
                  <a:pt x="185" y="41"/>
                  <a:pt x="185" y="41"/>
                </a:cubicBezTo>
                <a:cubicBezTo>
                  <a:pt x="190" y="36"/>
                  <a:pt x="192" y="30"/>
                  <a:pt x="192" y="24"/>
                </a:cubicBezTo>
                <a:cubicBezTo>
                  <a:pt x="192" y="17"/>
                  <a:pt x="190" y="11"/>
                  <a:pt x="185" y="7"/>
                </a:cubicBezTo>
                <a:cubicBezTo>
                  <a:pt x="181" y="2"/>
                  <a:pt x="175" y="0"/>
                  <a:pt x="168" y="0"/>
                </a:cubicBezTo>
                <a:cubicBezTo>
                  <a:pt x="162" y="0"/>
                  <a:pt x="156" y="2"/>
                  <a:pt x="151" y="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30" y="5"/>
                  <a:pt x="113" y="0"/>
                  <a:pt x="96" y="0"/>
                </a:cubicBezTo>
                <a:cubicBezTo>
                  <a:pt x="79" y="0"/>
                  <a:pt x="62" y="5"/>
                  <a:pt x="47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37" y="2"/>
                  <a:pt x="31" y="0"/>
                  <a:pt x="24" y="0"/>
                </a:cubicBezTo>
                <a:cubicBezTo>
                  <a:pt x="18" y="0"/>
                  <a:pt x="12" y="2"/>
                  <a:pt x="7" y="7"/>
                </a:cubicBezTo>
                <a:cubicBezTo>
                  <a:pt x="3" y="11"/>
                  <a:pt x="0" y="17"/>
                  <a:pt x="0" y="24"/>
                </a:cubicBezTo>
                <a:cubicBezTo>
                  <a:pt x="0" y="30"/>
                  <a:pt x="3" y="36"/>
                  <a:pt x="7" y="41"/>
                </a:cubicBezTo>
                <a:cubicBezTo>
                  <a:pt x="14" y="47"/>
                  <a:pt x="14" y="47"/>
                  <a:pt x="14" y="47"/>
                </a:cubicBezTo>
                <a:cubicBezTo>
                  <a:pt x="5" y="62"/>
                  <a:pt x="0" y="79"/>
                  <a:pt x="0" y="96"/>
                </a:cubicBezTo>
                <a:cubicBezTo>
                  <a:pt x="0" y="113"/>
                  <a:pt x="5" y="130"/>
                  <a:pt x="13" y="145"/>
                </a:cubicBezTo>
                <a:cubicBezTo>
                  <a:pt x="7" y="151"/>
                  <a:pt x="7" y="151"/>
                  <a:pt x="7" y="151"/>
                </a:cubicBezTo>
                <a:cubicBezTo>
                  <a:pt x="3" y="155"/>
                  <a:pt x="0" y="161"/>
                  <a:pt x="0" y="168"/>
                </a:cubicBezTo>
                <a:cubicBezTo>
                  <a:pt x="0" y="174"/>
                  <a:pt x="3" y="180"/>
                  <a:pt x="7" y="185"/>
                </a:cubicBezTo>
                <a:cubicBezTo>
                  <a:pt x="12" y="189"/>
                  <a:pt x="18" y="192"/>
                  <a:pt x="24" y="192"/>
                </a:cubicBezTo>
                <a:cubicBezTo>
                  <a:pt x="31" y="192"/>
                  <a:pt x="37" y="189"/>
                  <a:pt x="41" y="185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62" y="187"/>
                  <a:pt x="79" y="192"/>
                  <a:pt x="96" y="192"/>
                </a:cubicBezTo>
                <a:cubicBezTo>
                  <a:pt x="113" y="192"/>
                  <a:pt x="130" y="187"/>
                  <a:pt x="145" y="179"/>
                </a:cubicBezTo>
                <a:cubicBezTo>
                  <a:pt x="151" y="185"/>
                  <a:pt x="151" y="185"/>
                  <a:pt x="151" y="185"/>
                </a:cubicBezTo>
                <a:cubicBezTo>
                  <a:pt x="156" y="189"/>
                  <a:pt x="162" y="192"/>
                  <a:pt x="168" y="192"/>
                </a:cubicBezTo>
                <a:cubicBezTo>
                  <a:pt x="175" y="192"/>
                  <a:pt x="181" y="189"/>
                  <a:pt x="185" y="185"/>
                </a:cubicBezTo>
                <a:cubicBezTo>
                  <a:pt x="190" y="180"/>
                  <a:pt x="192" y="174"/>
                  <a:pt x="192" y="168"/>
                </a:cubicBezTo>
                <a:cubicBezTo>
                  <a:pt x="192" y="161"/>
                  <a:pt x="190" y="155"/>
                  <a:pt x="185" y="151"/>
                </a:cubicBezTo>
                <a:cubicBezTo>
                  <a:pt x="179" y="145"/>
                  <a:pt x="179" y="145"/>
                  <a:pt x="179" y="145"/>
                </a:cubicBezTo>
                <a:cubicBezTo>
                  <a:pt x="188" y="130"/>
                  <a:pt x="192" y="113"/>
                  <a:pt x="192" y="96"/>
                </a:cubicBezTo>
                <a:cubicBezTo>
                  <a:pt x="192" y="79"/>
                  <a:pt x="188" y="62"/>
                  <a:pt x="179" y="47"/>
                </a:cubicBezTo>
                <a:close/>
                <a:moveTo>
                  <a:pt x="96" y="176"/>
                </a:moveTo>
                <a:cubicBezTo>
                  <a:pt x="52" y="176"/>
                  <a:pt x="16" y="140"/>
                  <a:pt x="16" y="96"/>
                </a:cubicBezTo>
                <a:cubicBezTo>
                  <a:pt x="16" y="52"/>
                  <a:pt x="52" y="16"/>
                  <a:pt x="96" y="16"/>
                </a:cubicBezTo>
                <a:cubicBezTo>
                  <a:pt x="140" y="16"/>
                  <a:pt x="176" y="52"/>
                  <a:pt x="176" y="96"/>
                </a:cubicBezTo>
                <a:cubicBezTo>
                  <a:pt x="176" y="140"/>
                  <a:pt x="140" y="176"/>
                  <a:pt x="96" y="176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8" name="淘宝-想搞设计PPT(倒卖必究)-28"/>
          <p:cNvSpPr>
            <a:spLocks noEditPoints="1"/>
          </p:cNvSpPr>
          <p:nvPr/>
        </p:nvSpPr>
        <p:spPr bwMode="auto">
          <a:xfrm>
            <a:off x="2272461" y="4001002"/>
            <a:ext cx="321985" cy="323247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04 w 144"/>
              <a:gd name="T11" fmla="*/ 72 h 144"/>
              <a:gd name="T12" fmla="*/ 72 w 144"/>
              <a:gd name="T13" fmla="*/ 104 h 144"/>
              <a:gd name="T14" fmla="*/ 40 w 144"/>
              <a:gd name="T15" fmla="*/ 72 h 144"/>
              <a:gd name="T16" fmla="*/ 47 w 144"/>
              <a:gd name="T17" fmla="*/ 52 h 144"/>
              <a:gd name="T18" fmla="*/ 41 w 144"/>
              <a:gd name="T19" fmla="*/ 47 h 144"/>
              <a:gd name="T20" fmla="*/ 41 w 144"/>
              <a:gd name="T21" fmla="*/ 41 h 144"/>
              <a:gd name="T22" fmla="*/ 47 w 144"/>
              <a:gd name="T23" fmla="*/ 41 h 144"/>
              <a:gd name="T24" fmla="*/ 53 w 144"/>
              <a:gd name="T25" fmla="*/ 47 h 144"/>
              <a:gd name="T26" fmla="*/ 72 w 144"/>
              <a:gd name="T27" fmla="*/ 40 h 144"/>
              <a:gd name="T28" fmla="*/ 92 w 144"/>
              <a:gd name="T29" fmla="*/ 47 h 144"/>
              <a:gd name="T30" fmla="*/ 98 w 144"/>
              <a:gd name="T31" fmla="*/ 41 h 144"/>
              <a:gd name="T32" fmla="*/ 103 w 144"/>
              <a:gd name="T33" fmla="*/ 41 h 144"/>
              <a:gd name="T34" fmla="*/ 103 w 144"/>
              <a:gd name="T35" fmla="*/ 47 h 144"/>
              <a:gd name="T36" fmla="*/ 97 w 144"/>
              <a:gd name="T37" fmla="*/ 52 h 144"/>
              <a:gd name="T38" fmla="*/ 104 w 144"/>
              <a:gd name="T3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04" y="72"/>
                </a:moveTo>
                <a:cubicBezTo>
                  <a:pt x="104" y="90"/>
                  <a:pt x="90" y="104"/>
                  <a:pt x="72" y="104"/>
                </a:cubicBezTo>
                <a:cubicBezTo>
                  <a:pt x="55" y="104"/>
                  <a:pt x="40" y="90"/>
                  <a:pt x="40" y="72"/>
                </a:cubicBezTo>
                <a:cubicBezTo>
                  <a:pt x="40" y="64"/>
                  <a:pt x="43" y="58"/>
                  <a:pt x="47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0" y="45"/>
                  <a:pt x="40" y="43"/>
                  <a:pt x="41" y="41"/>
                </a:cubicBezTo>
                <a:cubicBezTo>
                  <a:pt x="43" y="39"/>
                  <a:pt x="45" y="39"/>
                  <a:pt x="47" y="41"/>
                </a:cubicBezTo>
                <a:cubicBezTo>
                  <a:pt x="53" y="47"/>
                  <a:pt x="53" y="47"/>
                  <a:pt x="53" y="47"/>
                </a:cubicBezTo>
                <a:cubicBezTo>
                  <a:pt x="58" y="42"/>
                  <a:pt x="65" y="40"/>
                  <a:pt x="72" y="40"/>
                </a:cubicBezTo>
                <a:cubicBezTo>
                  <a:pt x="80" y="40"/>
                  <a:pt x="86" y="42"/>
                  <a:pt x="92" y="47"/>
                </a:cubicBezTo>
                <a:cubicBezTo>
                  <a:pt x="98" y="41"/>
                  <a:pt x="98" y="41"/>
                  <a:pt x="98" y="41"/>
                </a:cubicBezTo>
                <a:cubicBezTo>
                  <a:pt x="99" y="39"/>
                  <a:pt x="102" y="39"/>
                  <a:pt x="103" y="41"/>
                </a:cubicBezTo>
                <a:cubicBezTo>
                  <a:pt x="105" y="43"/>
                  <a:pt x="105" y="45"/>
                  <a:pt x="103" y="4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2" y="58"/>
                  <a:pt x="104" y="65"/>
                  <a:pt x="104" y="72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29" name="淘宝-想搞设计PPT(倒卖必究)-29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淘宝-想搞设计PPT(倒卖必究)-37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淘宝-想搞设计PPT(倒卖必究)-41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淘宝-想搞设计PPT(倒卖必究)-44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淘宝-想搞设计PPT(倒卖必究)-47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淘宝-想搞设计PPT(倒卖必究)-50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7" name="Picture 10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7" name="淘宝-想搞设计PPT(倒卖必究)-17"/>
          <p:cNvSpPr/>
          <p:nvPr/>
        </p:nvSpPr>
        <p:spPr>
          <a:xfrm>
            <a:off x="6600673" y="2475844"/>
            <a:ext cx="4473730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淘宝-想搞设计PPT(倒卖必究)-20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淘宝-想搞设计PPT(倒卖必究)-21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淘宝-想搞设计PPT(倒卖必究)-22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淘宝-想搞设计PPT(倒卖必究)-23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淘宝-想搞设计PPT(倒卖必究)-24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淘宝-想搞设计PPT(倒卖必究)-25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淘宝-想搞设计PPT(倒卖必究)-26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淘宝-想搞设计PPT(倒卖必究)-29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淘宝-想搞设计PPT(倒卖必究)-30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淘宝-想搞设计PPT(倒卖必究)-3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淘宝-想搞设计PPT(倒卖必究)-34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淘宝-想搞设计PPT(倒卖必究)-35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淘宝-想搞设计PPT(倒卖必究)-36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淘宝-想搞设计PPT(倒卖必究)-37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淘宝-想搞设计PPT(倒卖必究)-38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淘宝-想搞设计PPT(倒卖必究)-39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淘宝-想搞设计PPT(倒卖必究)-40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淘宝-想搞设计PPT(倒卖必究)-42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淘宝-想搞设计PPT(倒卖必究)-43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淘宝-想搞设计PPT(倒卖必究)-44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淘宝-想搞设计PPT(倒卖必究)-46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淘宝-想搞设计PPT(倒卖必究)-13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淘宝-想搞设计PPT(倒卖必究)-49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淘宝-想搞设计PPT(倒卖必究)-50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5" name="Picture 5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21587"/>
            <a:ext cx="2611029" cy="2771045"/>
            <a:chOff x="4850508" y="2421587"/>
            <a:chExt cx="2611029" cy="2771045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21587"/>
              <a:ext cx="2611029" cy="2771045"/>
              <a:chOff x="4706145" y="2295753"/>
              <a:chExt cx="2779711" cy="2950065"/>
            </a:xfrm>
          </p:grpSpPr>
          <p:sp>
            <p:nvSpPr>
              <p:cNvPr id="13" name="淘宝-想搞设计PPT(倒卖必究)-13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淘宝-想搞设计PPT(倒卖必究)-16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淘宝-想搞设计PPT(倒卖必究)-20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淘宝-想搞设计PPT(倒卖必究)-22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淘宝-想搞设计PPT(倒卖必究)-23"/>
              <p:cNvSpPr/>
              <p:nvPr/>
            </p:nvSpPr>
            <p:spPr bwMode="auto">
              <a:xfrm>
                <a:off x="5469460" y="2295753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0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淘宝-想搞设计PPT(倒卖必究)-25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淘宝-想搞设计PPT(倒卖必究)-28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淘宝-想搞设计PPT(倒卖必究)-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淘宝-想搞设计PPT(倒卖必究)-40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淘宝-想搞设计PPT(倒卖必究)-17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18" name="淘宝-想搞设计PPT(倒卖必究)-18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淘宝-想搞设计PPT(倒卖必究)-42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淘宝-想搞设计PPT(倒卖必究)-19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1" name="淘宝-想搞设计PPT(倒卖必究)-21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淘宝-想搞设计PPT(倒卖必究)-44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淘宝-想搞设计PPT(倒卖必究)-35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36" name="淘宝-想搞设计PPT(倒卖必究)-36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淘宝-想搞设计PPT(倒卖必究)-45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淘宝-想搞设计PPT(倒卖必究)-32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淘宝-想搞设计PPT(倒卖必究)-33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6" name="淘宝-想搞设计PPT(倒卖必究)-46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淘宝-想搞设计PPT(倒卖必究)-29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淘宝-想搞设计PPT(倒卖必究)-30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7" name="淘宝-想搞设计PPT(倒卖必究)-47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淘宝-想搞设计PPT(倒卖必究)-24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7F7F7F"/>
                    </a:solidFill>
                  </a:rPr>
                  <a:t>请在此添加标题</a:t>
                </a:r>
              </a:p>
            </p:txBody>
          </p:sp>
          <p:sp>
            <p:nvSpPr>
              <p:cNvPr id="26" name="淘宝-想搞设计PPT(倒卖必究)-26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淘宝-想搞设计PPT(倒卖必究)-48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淘宝-想搞设计PPT(倒卖必究)-10"/>
          <p:cNvSpPr txBox="1"/>
          <p:nvPr/>
        </p:nvSpPr>
        <p:spPr>
          <a:xfrm>
            <a:off x="2950335" y="2750022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结论与建议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971843" y="3522708"/>
            <a:ext cx="3876054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sp>
        <p:nvSpPr>
          <p:cNvPr id="34" name="淘宝-想搞设计PPT(倒卖必究)-34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淘宝-想搞设计PPT(倒卖必究)-35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淘宝-想搞设计PPT(倒卖必究)-36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淘宝-想搞设计PPT(倒卖必究)-37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淘宝-想搞设计PPT(倒卖必究)-38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淘宝-想搞设计PPT(倒卖必究)-39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淘宝-想搞设计PPT(倒卖必究)-40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淘宝-想搞设计PPT(倒卖必究)-41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-想搞设计PPT(倒卖必究)-48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淘宝-想搞设计PPT(倒卖必究)-47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淘宝-想搞设计PPT(倒卖必究)-49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淘宝-想搞设计PPT(倒卖必究)-42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淘宝-想搞设计PPT(倒卖必究)-50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淘宝-想搞设计PPT(倒卖必究)-43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淘宝-想搞设计PPT(倒卖必究)-51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淘宝-想搞设计PPT(倒卖必究)-44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淘宝-想搞设计PPT(倒卖必究)-52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淘宝-想搞设计PPT(倒卖必究)-45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淘宝-想搞设计PPT(倒卖必究)-53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淘宝-想搞设计PPT(倒卖必究)-46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淘宝-想搞设计PPT(倒卖必究)-54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淘宝-想搞设计PPT(倒卖必究)-55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淘宝-想搞设计PPT(倒卖必究)-59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淘宝-想搞设计PPT(倒卖必究)-60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淘宝-想搞设计PPT(倒卖必究)-61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淘宝-想搞设计PPT(倒卖必究)-62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淘宝-想搞设计PPT(倒卖必究)-6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67" name="淘宝-想搞设计PPT(倒卖必究)-67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淘宝-想搞设计PPT(倒卖必究)-69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0" name="淘宝-想搞设计PPT(倒卖必究)-70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淘宝-想搞设计PPT(倒卖必究)-73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4" name="淘宝-想搞设计PPT(倒卖必究)-74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淘宝-想搞设计PPT(倒卖必究)-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77" name="淘宝-想搞设计PPT(倒卖必究)-77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淘宝-想搞设计PPT(倒卖必究)-79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B2B2B2"/>
                  </a:solidFill>
                </a:rPr>
                <a:t>添加标题</a:t>
              </a:r>
            </a:p>
          </p:txBody>
        </p:sp>
        <p:sp>
          <p:nvSpPr>
            <p:cNvPr id="80" name="淘宝-想搞设计PPT(倒卖必究)-80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5" name="Picture 12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pic>
        <p:nvPicPr>
          <p:cNvPr id="2" name="淘宝-想搞设计PPT(倒卖必究)-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淘宝-想搞设计PPT(倒卖必究)-26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淘宝-想搞设计PPT(倒卖必究)-27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淘宝-想搞设计PPT(倒卖必究)-19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淘宝-想搞设计PPT(倒卖必究)-30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淘宝-想搞设计PPT(倒卖必究)-31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淘宝-想搞设计PPT(倒卖必究)-34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淘宝-想搞设计PPT(倒卖必究)-35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淘宝-想搞设计PPT(倒卖必究)-38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淘宝-想搞设计PPT(倒卖必究)-39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淘宝-想搞设计PPT(倒卖必究)-40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7F7F7F"/>
                </a:solidFill>
              </a:rPr>
              <a:t>添加标题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1042266" y="2510841"/>
            <a:ext cx="5281123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淘宝-想搞设计PPT(倒卖必究)-48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淘宝-想搞设计PPT(倒卖必究)-45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  <p:sp>
            <p:nvSpPr>
              <p:cNvPr id="46" name="淘宝-想搞设计PPT(倒卖必究)-46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Picture 91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3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32" tmFilter="0, 0; 0.125,0.2665; 0.25,0.4; 0.375,0.465; 0.5,0.5;  0.625,0.535; 0.75,0.6; 0.875,0.7335; 1,1">
                                          <p:stCondLst>
                                            <p:cond delay="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6" tmFilter="0, 0; 0.125,0.2665; 0.25,0.4; 0.375,0.465; 0.5,0.5;  0.625,0.535; 0.75,0.6; 0.875,0.7335; 1,1">
                                          <p:stCondLst>
                                            <p:cond delay="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7" tmFilter="0, 0; 0.125,0.2665; 0.25,0.4; 0.375,0.465; 0.5,0.5;  0.625,0.535; 0.75,0.6; 0.875,0.7335; 1,1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9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58" decel="50000">
                                          <p:stCondLst>
                                            <p:cond delay="2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9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58" decel="50000">
                                          <p:stCondLst>
                                            <p:cond delay="4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9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58" decel="50000">
                                          <p:stCondLst>
                                            <p:cond delay="5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9">
                                          <p:stCondLst>
                                            <p:cond delay="63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2" grpId="0"/>
      <p:bldP spid="43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淘宝-想搞设计PPT(倒卖必究)-48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淘宝-想搞设计PPT(倒卖必究)-49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淘宝-想搞设计PPT(倒卖必究)-50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淘宝-想搞设计PPT(倒卖必究)-51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淘宝-想搞设计PPT(倒卖必究)-11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淘宝-想搞设计PPT(倒卖必究)-12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淘宝-想搞设计PPT(倒卖必究)-24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淘宝-想搞设计PPT(倒卖必究)-28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96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淘宝-想搞设计PPT(倒卖必究)-18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淘宝-想搞设计PPT(倒卖必究)-25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淘宝-想搞设计PPT(倒卖必究)-30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45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淘宝-想搞设计PPT(倒卖必究)-13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淘宝-想搞设计PPT(倒卖必究)-17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淘宝-想搞设计PPT(倒卖必究)-2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1" name="淘宝-想搞设计PPT(倒卖必究)-31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7F7F7F"/>
                  </a:solidFill>
                </a:rPr>
                <a:t>87</a:t>
              </a:r>
              <a:r>
                <a:rPr lang="en-US" altLang="zh-CN" sz="2000" dirty="0">
                  <a:solidFill>
                    <a:srgbClr val="7F7F7F"/>
                  </a:solidFill>
                </a:rPr>
                <a:t>%</a:t>
              </a:r>
              <a:endParaRPr lang="zh-CN" altLang="en-US" sz="20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淘宝-想搞设计PPT(倒卖必究)-16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淘宝-想搞设计PPT(倒卖必究)-32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淘宝-想搞设计PPT(倒卖必究)-14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淘宝-想搞设计PPT(倒卖必究)-33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淘宝-想搞设计PPT(倒卖必究)-15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淘宝-想搞设计PPT(倒卖必究)-34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淘宝-想搞设计PPT(倒卖必究)-35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872123"/>
            <a:chOff x="1186832" y="2609303"/>
            <a:chExt cx="2865891" cy="872123"/>
          </a:xfrm>
        </p:grpSpPr>
        <p:sp>
          <p:nvSpPr>
            <p:cNvPr id="38" name="淘宝-想搞设计PPT(倒卖必究)-38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淘宝-想搞设计PPT(倒卖必究)-43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淘宝-想搞设计PPT(倒卖必究)-44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请在此添加标题</a:t>
              </a:r>
            </a:p>
          </p:txBody>
        </p:sp>
      </p:grpSp>
      <p:pic>
        <p:nvPicPr>
          <p:cNvPr id="73" name="Picture 72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1914026"/>
            <a:chOff x="7497127" y="2562380"/>
            <a:chExt cx="3969160" cy="1914026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淘宝-想搞设计PPT(倒卖必究)-12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淘宝-想搞设计PPT(倒卖必究)-13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</p:grpSp>
        <p:sp>
          <p:nvSpPr>
            <p:cNvPr id="15" name="淘宝-想搞设计PPT(倒卖必究)-15"/>
            <p:cNvSpPr/>
            <p:nvPr/>
          </p:nvSpPr>
          <p:spPr>
            <a:xfrm>
              <a:off x="7497127" y="3091413"/>
              <a:ext cx="3969160" cy="138499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淘宝-想搞设计PPT(倒卖必究)-28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15548D"/>
                </a:solidFill>
              </a:rPr>
              <a:t>76%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15548D"/>
                </a:solidFill>
              </a:rPr>
              <a:t>84%</a:t>
            </a:r>
            <a:endParaRPr lang="zh-CN" altLang="en-US" sz="2000" dirty="0">
              <a:solidFill>
                <a:srgbClr val="005CA1"/>
              </a:solidFill>
            </a:endParaRP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15548D"/>
                </a:solidFill>
              </a:rPr>
              <a:t>99%</a:t>
            </a:r>
            <a:endParaRPr lang="zh-CN" altLang="en-US" sz="2800" dirty="0">
              <a:solidFill>
                <a:srgbClr val="005CA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淘宝-想搞设计PPT(倒卖必究)-32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淘宝-想搞设计PPT(倒卖必究)-38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淘宝-想搞设计PPT(倒卖必究)-41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rgbClr val="7F7F7F"/>
                  </a:solidFill>
                </a:rPr>
                <a:t>添加标题</a:t>
              </a: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pic>
        <p:nvPicPr>
          <p:cNvPr id="21" name="淘宝-想搞设计PPT(倒卖必究)-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淘宝-想搞设计PPT(倒卖必究)-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淘宝-想搞设计PPT(倒卖必究)-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  <p:pic>
        <p:nvPicPr>
          <p:cNvPr id="65" name="Picture 64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淘宝-想搞设计PPT(倒卖必究)-9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淘宝-想搞设计PPT(倒卖必究)-8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文献综述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950335" y="3548751"/>
            <a:ext cx="185659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淘宝-想搞设计PPT(倒卖必究)-26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淘宝-想搞设计PPT(倒卖必究)-31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淘宝-想搞设计PPT(倒卖必究)-27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淘宝-想搞设计PPT(倒卖必究)-32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淘宝-想搞设计PPT(倒卖必究)-22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淘宝-想搞设计PPT(倒卖必究)-28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淘宝-想搞设计PPT(倒卖必究)-33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738662"/>
            <a:chOff x="5514756" y="5062079"/>
            <a:chExt cx="5621991" cy="738662"/>
          </a:xfrm>
        </p:grpSpPr>
        <p:sp>
          <p:nvSpPr>
            <p:cNvPr id="23" name="淘宝-想搞设计PPT(倒卖必究)-23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738662"/>
              <a:chOff x="5514756" y="5062079"/>
              <a:chExt cx="5621991" cy="738662"/>
            </a:xfrm>
          </p:grpSpPr>
          <p:sp>
            <p:nvSpPr>
              <p:cNvPr id="29" name="淘宝-想搞设计PPT(倒卖必究)-29"/>
              <p:cNvSpPr/>
              <p:nvPr/>
            </p:nvSpPr>
            <p:spPr>
              <a:xfrm>
                <a:off x="6161566" y="5062079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淘宝-想搞设计PPT(倒卖必究)-34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淘宝-想搞设计PPT(倒卖必究)-36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淘宝-想搞设计PPT(倒卖必究)-39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淘宝-想搞设计PPT(倒卖必究)-40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淘宝-想搞设计PPT(倒卖必究)-41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淘宝-想搞设计PPT(倒卖必究)-43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淘宝-想搞设计PPT(倒卖必究)-47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淘宝-想搞设计PPT(倒卖必究)-12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淘宝-想搞设计PPT(倒卖必究)-13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淘宝-想搞设计PPT(倒卖必究)-15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淘宝-想搞设计PPT(倒卖必究)-16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淘宝-想搞设计PPT(倒卖必究)-17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淘宝-想搞设计PPT(倒卖必究)-18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淘宝-想搞设计PPT(倒卖必究)-49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52" name="Picture 51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淘宝-想搞设计PPT(倒卖必究)-15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42" y="6225192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37" name="淘宝-想搞设计PPT(倒卖必究)-37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淘宝-想搞设计PPT(倒卖必究)-39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36" name="淘宝-想搞设计PPT(倒卖必究)-36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>
              <a:off x="2634445" y="230597"/>
              <a:ext cx="96076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TEACHERS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10545" y="4719364"/>
            <a:ext cx="2201315" cy="1396327"/>
            <a:chOff x="1110545" y="4719364"/>
            <a:chExt cx="2201315" cy="1396327"/>
          </a:xfrm>
        </p:grpSpPr>
        <p:grpSp>
          <p:nvGrpSpPr>
            <p:cNvPr id="8" name="组合 7"/>
            <p:cNvGrpSpPr/>
            <p:nvPr/>
          </p:nvGrpSpPr>
          <p:grpSpPr>
            <a:xfrm>
              <a:off x="1263935" y="4719364"/>
              <a:ext cx="2047925" cy="1396327"/>
              <a:chOff x="1176851" y="4878083"/>
              <a:chExt cx="2047925" cy="1396327"/>
            </a:xfrm>
          </p:grpSpPr>
          <p:sp>
            <p:nvSpPr>
              <p:cNvPr id="22" name="淘宝-想搞设计PPT(倒卖必究)-22"/>
              <p:cNvSpPr txBox="1"/>
              <p:nvPr/>
            </p:nvSpPr>
            <p:spPr>
              <a:xfrm>
                <a:off x="1176851" y="4878083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7F7F7F"/>
                    </a:solidFill>
                  </a:rPr>
                  <a:t>教授姓名</a:t>
                </a:r>
              </a:p>
            </p:txBody>
          </p:sp>
          <p:sp>
            <p:nvSpPr>
              <p:cNvPr id="23" name="淘宝-想搞设计PPT(倒卖必究)-23"/>
              <p:cNvSpPr/>
              <p:nvPr/>
            </p:nvSpPr>
            <p:spPr>
              <a:xfrm>
                <a:off x="1176851" y="5212585"/>
                <a:ext cx="2047925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淘宝-想搞设计PPT(倒卖必究)-9"/>
            <p:cNvCxnSpPr/>
            <p:nvPr/>
          </p:nvCxnSpPr>
          <p:spPr>
            <a:xfrm>
              <a:off x="1110545" y="4802401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873954" y="4715316"/>
            <a:ext cx="2162084" cy="1396327"/>
            <a:chOff x="3873954" y="4874035"/>
            <a:chExt cx="2162084" cy="1396327"/>
          </a:xfrm>
        </p:grpSpPr>
        <p:sp>
          <p:nvSpPr>
            <p:cNvPr id="19" name="淘宝-想搞设计PPT(倒卖必究)-19"/>
            <p:cNvSpPr txBox="1"/>
            <p:nvPr/>
          </p:nvSpPr>
          <p:spPr>
            <a:xfrm>
              <a:off x="3988113" y="4874035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3988113" y="5208537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淘宝-想搞设计PPT(倒卖必究)-21"/>
            <p:cNvCxnSpPr/>
            <p:nvPr/>
          </p:nvCxnSpPr>
          <p:spPr>
            <a:xfrm>
              <a:off x="3873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433004" y="4711268"/>
            <a:ext cx="2146008" cy="1396327"/>
            <a:chOff x="6345919" y="4869987"/>
            <a:chExt cx="2146008" cy="1396327"/>
          </a:xfrm>
        </p:grpSpPr>
        <p:sp>
          <p:nvSpPr>
            <p:cNvPr id="16" name="淘宝-想搞设计PPT(倒卖必究)-16"/>
            <p:cNvSpPr txBox="1"/>
            <p:nvPr/>
          </p:nvSpPr>
          <p:spPr>
            <a:xfrm>
              <a:off x="6444002" y="486998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6444002" y="5204489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淘宝-想搞设计PPT(倒卖必究)-18"/>
            <p:cNvCxnSpPr/>
            <p:nvPr/>
          </p:nvCxnSpPr>
          <p:spPr>
            <a:xfrm>
              <a:off x="6345919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9088524" y="4707220"/>
            <a:ext cx="2137681" cy="1396327"/>
            <a:chOff x="9015954" y="4865939"/>
            <a:chExt cx="2137681" cy="1396327"/>
          </a:xfrm>
        </p:grpSpPr>
        <p:sp>
          <p:nvSpPr>
            <p:cNvPr id="13" name="淘宝-想搞设计PPT(倒卖必究)-13"/>
            <p:cNvSpPr txBox="1"/>
            <p:nvPr/>
          </p:nvSpPr>
          <p:spPr>
            <a:xfrm>
              <a:off x="9105710" y="4865939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7F7F7F"/>
                  </a:solidFill>
                </a:rPr>
                <a:t>教授姓名</a:t>
              </a:r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9105710" y="5200441"/>
              <a:ext cx="2047925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淘宝-想搞设计PPT(倒卖必究)-15"/>
            <p:cNvCxnSpPr/>
            <p:nvPr/>
          </p:nvCxnSpPr>
          <p:spPr>
            <a:xfrm>
              <a:off x="9015954" y="4961120"/>
              <a:ext cx="0" cy="1176117"/>
            </a:xfrm>
            <a:prstGeom prst="line">
              <a:avLst/>
            </a:prstGeom>
            <a:ln>
              <a:solidFill>
                <a:schemeClr val="bg1">
                  <a:lumMod val="75000"/>
                  <a:alpha val="42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34719" y="1538356"/>
            <a:ext cx="2090057" cy="2714171"/>
            <a:chOff x="1134719" y="1538356"/>
            <a:chExt cx="2090057" cy="2714171"/>
          </a:xfrm>
        </p:grpSpPr>
        <p:grpSp>
          <p:nvGrpSpPr>
            <p:cNvPr id="4" name="组合 3"/>
            <p:cNvGrpSpPr/>
            <p:nvPr/>
          </p:nvGrpSpPr>
          <p:grpSpPr>
            <a:xfrm>
              <a:off x="1134719" y="1538356"/>
              <a:ext cx="2090057" cy="2714171"/>
              <a:chOff x="1349829" y="1494972"/>
              <a:chExt cx="2090057" cy="2714171"/>
            </a:xfrm>
          </p:grpSpPr>
          <p:sp>
            <p:nvSpPr>
              <p:cNvPr id="33" name="淘宝-想搞设计PPT(倒卖必究)-33"/>
              <p:cNvSpPr/>
              <p:nvPr/>
            </p:nvSpPr>
            <p:spPr>
              <a:xfrm>
                <a:off x="1349829" y="1625600"/>
                <a:ext cx="2090057" cy="2583543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淘宝-想搞设计PPT(倒卖必究)-34"/>
              <p:cNvSpPr/>
              <p:nvPr/>
            </p:nvSpPr>
            <p:spPr>
              <a:xfrm>
                <a:off x="179771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淘宝-想搞设计PPT(倒卖必究)-35"/>
              <p:cNvSpPr/>
              <p:nvPr/>
            </p:nvSpPr>
            <p:spPr>
              <a:xfrm>
                <a:off x="161423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5" name="淘宝-想搞设计PPT(倒卖必究)-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1" t="7401" r="13430" b="19426"/>
            <a:stretch>
              <a:fillRect/>
            </a:stretch>
          </p:blipFill>
          <p:spPr>
            <a:xfrm>
              <a:off x="1251235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4" name="淘宝-想搞设计PPT(倒卖必究)-54"/>
            <p:cNvSpPr txBox="1"/>
            <p:nvPr/>
          </p:nvSpPr>
          <p:spPr>
            <a:xfrm>
              <a:off x="14246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59440" y="1538356"/>
            <a:ext cx="2090057" cy="2714170"/>
            <a:chOff x="3859440" y="1538356"/>
            <a:chExt cx="2090057" cy="2714170"/>
          </a:xfrm>
        </p:grpSpPr>
        <p:grpSp>
          <p:nvGrpSpPr>
            <p:cNvPr id="5" name="组合 4"/>
            <p:cNvGrpSpPr/>
            <p:nvPr/>
          </p:nvGrpSpPr>
          <p:grpSpPr>
            <a:xfrm>
              <a:off x="3859440" y="1538356"/>
              <a:ext cx="2090057" cy="2714170"/>
              <a:chOff x="3901622" y="1494972"/>
              <a:chExt cx="2090057" cy="2714170"/>
            </a:xfrm>
          </p:grpSpPr>
          <p:sp>
            <p:nvSpPr>
              <p:cNvPr id="30" name="淘宝-想搞设计PPT(倒卖必究)-30"/>
              <p:cNvSpPr/>
              <p:nvPr/>
            </p:nvSpPr>
            <p:spPr>
              <a:xfrm>
                <a:off x="3901622" y="1625599"/>
                <a:ext cx="2090057" cy="2583543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淘宝-想搞设计PPT(倒卖必究)-31"/>
              <p:cNvSpPr/>
              <p:nvPr/>
            </p:nvSpPr>
            <p:spPr>
              <a:xfrm>
                <a:off x="4348486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淘宝-想搞设计PPT(倒卖必究)-32"/>
              <p:cNvSpPr/>
              <p:nvPr/>
            </p:nvSpPr>
            <p:spPr>
              <a:xfrm>
                <a:off x="4166026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淘宝-想搞设计PPT(倒卖必究)-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175" r="13505" b="22653"/>
            <a:stretch>
              <a:fillRect/>
            </a:stretch>
          </p:blipFill>
          <p:spPr>
            <a:xfrm>
              <a:off x="3985716" y="2248302"/>
              <a:ext cx="1850894" cy="1850894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6" name="淘宝-想搞设计PPT(倒卖必究)-56"/>
            <p:cNvSpPr txBox="1"/>
            <p:nvPr/>
          </p:nvSpPr>
          <p:spPr>
            <a:xfrm>
              <a:off x="4159880" y="1730957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69051" y="1538356"/>
            <a:ext cx="2090057" cy="2714170"/>
            <a:chOff x="6369051" y="1538356"/>
            <a:chExt cx="2090057" cy="2714170"/>
          </a:xfrm>
        </p:grpSpPr>
        <p:grpSp>
          <p:nvGrpSpPr>
            <p:cNvPr id="6" name="组合 5"/>
            <p:cNvGrpSpPr/>
            <p:nvPr/>
          </p:nvGrpSpPr>
          <p:grpSpPr>
            <a:xfrm>
              <a:off x="6369051" y="1538356"/>
              <a:ext cx="2090057" cy="2714170"/>
              <a:chOff x="6453415" y="1494972"/>
              <a:chExt cx="2090057" cy="2714170"/>
            </a:xfrm>
          </p:grpSpPr>
          <p:sp>
            <p:nvSpPr>
              <p:cNvPr id="27" name="淘宝-想搞设计PPT(倒卖必究)-27"/>
              <p:cNvSpPr/>
              <p:nvPr/>
            </p:nvSpPr>
            <p:spPr>
              <a:xfrm>
                <a:off x="6453415" y="1625599"/>
                <a:ext cx="2090057" cy="2583543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淘宝-想搞设计PPT(倒卖必究)-28"/>
              <p:cNvSpPr/>
              <p:nvPr/>
            </p:nvSpPr>
            <p:spPr>
              <a:xfrm>
                <a:off x="6896425" y="1494972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淘宝-想搞设计PPT(倒卖必究)-29"/>
              <p:cNvSpPr/>
              <p:nvPr/>
            </p:nvSpPr>
            <p:spPr>
              <a:xfrm>
                <a:off x="6713283" y="1494973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0" name="淘宝-想搞设计PPT(倒卖必究)-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9" t="6196" r="13802" b="20632"/>
            <a:stretch>
              <a:fillRect/>
            </a:stretch>
          </p:blipFill>
          <p:spPr>
            <a:xfrm>
              <a:off x="6495109" y="2261149"/>
              <a:ext cx="1829741" cy="1829741"/>
            </a:xfrm>
            <a:custGeom>
              <a:avLst/>
              <a:gdLst>
                <a:gd name="connsiteX0" fmla="*/ 0 w 5018139"/>
                <a:gd name="connsiteY0" fmla="*/ 0 h 5018139"/>
                <a:gd name="connsiteX1" fmla="*/ 5018139 w 5018139"/>
                <a:gd name="connsiteY1" fmla="*/ 0 h 5018139"/>
                <a:gd name="connsiteX2" fmla="*/ 5018139 w 5018139"/>
                <a:gd name="connsiteY2" fmla="*/ 5018139 h 5018139"/>
                <a:gd name="connsiteX3" fmla="*/ 0 w 5018139"/>
                <a:gd name="connsiteY3" fmla="*/ 5018139 h 50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8139" h="5018139">
                  <a:moveTo>
                    <a:pt x="0" y="0"/>
                  </a:moveTo>
                  <a:lnTo>
                    <a:pt x="5018139" y="0"/>
                  </a:lnTo>
                  <a:lnTo>
                    <a:pt x="5018139" y="5018139"/>
                  </a:lnTo>
                  <a:lnTo>
                    <a:pt x="0" y="5018139"/>
                  </a:lnTo>
                  <a:close/>
                </a:path>
              </a:pathLst>
            </a:custGeom>
          </p:spPr>
        </p:pic>
        <p:sp>
          <p:nvSpPr>
            <p:cNvPr id="57" name="淘宝-想搞设计PPT(倒卖必究)-57"/>
            <p:cNvSpPr txBox="1"/>
            <p:nvPr/>
          </p:nvSpPr>
          <p:spPr>
            <a:xfrm>
              <a:off x="6655291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63578" y="1538357"/>
            <a:ext cx="2090057" cy="2714169"/>
            <a:chOff x="9063578" y="1538357"/>
            <a:chExt cx="2090057" cy="2714169"/>
          </a:xfrm>
        </p:grpSpPr>
        <p:grpSp>
          <p:nvGrpSpPr>
            <p:cNvPr id="7" name="组合 6"/>
            <p:cNvGrpSpPr/>
            <p:nvPr/>
          </p:nvGrpSpPr>
          <p:grpSpPr>
            <a:xfrm>
              <a:off x="9063578" y="1538357"/>
              <a:ext cx="2090057" cy="2714169"/>
              <a:chOff x="8878661" y="1494972"/>
              <a:chExt cx="2090057" cy="2714169"/>
            </a:xfrm>
          </p:grpSpPr>
          <p:sp>
            <p:nvSpPr>
              <p:cNvPr id="24" name="淘宝-想搞设计PPT(倒卖必究)-24"/>
              <p:cNvSpPr/>
              <p:nvPr/>
            </p:nvSpPr>
            <p:spPr>
              <a:xfrm>
                <a:off x="8878661" y="1625598"/>
                <a:ext cx="2090057" cy="2583543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淘宝-想搞设计PPT(倒卖必究)-25"/>
              <p:cNvSpPr/>
              <p:nvPr/>
            </p:nvSpPr>
            <p:spPr>
              <a:xfrm>
                <a:off x="9339020" y="1499507"/>
                <a:ext cx="254923" cy="130626"/>
              </a:xfrm>
              <a:prstGeom prst="trapezoid">
                <a:avLst>
                  <a:gd name="adj" fmla="val 5295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淘宝-想搞设计PPT(倒卖必究)-26"/>
              <p:cNvSpPr/>
              <p:nvPr/>
            </p:nvSpPr>
            <p:spPr>
              <a:xfrm>
                <a:off x="9158941" y="1494972"/>
                <a:ext cx="366967" cy="55880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淘宝-想搞设计PPT(倒卖必究)-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8" t="9318" r="9381" b="10821"/>
            <a:stretch>
              <a:fillRect/>
            </a:stretch>
          </p:blipFill>
          <p:spPr>
            <a:xfrm>
              <a:off x="9178280" y="2262282"/>
              <a:ext cx="1828608" cy="1828608"/>
            </a:xfrm>
            <a:custGeom>
              <a:avLst/>
              <a:gdLst>
                <a:gd name="connsiteX0" fmla="*/ 0 w 5476883"/>
                <a:gd name="connsiteY0" fmla="*/ 0 h 5476883"/>
                <a:gd name="connsiteX1" fmla="*/ 5476883 w 5476883"/>
                <a:gd name="connsiteY1" fmla="*/ 0 h 5476883"/>
                <a:gd name="connsiteX2" fmla="*/ 5476883 w 5476883"/>
                <a:gd name="connsiteY2" fmla="*/ 5476883 h 5476883"/>
                <a:gd name="connsiteX3" fmla="*/ 0 w 5476883"/>
                <a:gd name="connsiteY3" fmla="*/ 5476883 h 547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6883" h="5476883">
                  <a:moveTo>
                    <a:pt x="0" y="0"/>
                  </a:moveTo>
                  <a:lnTo>
                    <a:pt x="5476883" y="0"/>
                  </a:lnTo>
                  <a:lnTo>
                    <a:pt x="5476883" y="5476883"/>
                  </a:lnTo>
                  <a:lnTo>
                    <a:pt x="0" y="5476883"/>
                  </a:lnTo>
                  <a:close/>
                </a:path>
              </a:pathLst>
            </a:custGeom>
          </p:spPr>
        </p:pic>
        <p:sp>
          <p:nvSpPr>
            <p:cNvPr id="58" name="淘宝-想搞设计PPT(倒卖必究)-58"/>
            <p:cNvSpPr txBox="1"/>
            <p:nvPr/>
          </p:nvSpPr>
          <p:spPr>
            <a:xfrm>
              <a:off x="9380479" y="1721331"/>
              <a:ext cx="31129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淘宝-想搞设计PPT(倒卖必究)-59">
            <a:extLst>
              <a:ext uri="{FF2B5EF4-FFF2-40B4-BE49-F238E27FC236}">
                <a16:creationId xmlns:a16="http://schemas.microsoft.com/office/drawing/2014/main" id="{553DDCFA-A0B9-1AFC-85CE-00702A2F09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81" y="5903891"/>
            <a:ext cx="1821896" cy="973852"/>
          </a:xfrm>
          <a:prstGeom prst="rect">
            <a:avLst/>
          </a:prstGeom>
        </p:spPr>
      </p:pic>
      <p:pic>
        <p:nvPicPr>
          <p:cNvPr id="60" name="Picture 59" descr="华中科技大学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4556125" cy="776605"/>
            <a:chOff x="1049862" y="5804729"/>
            <a:chExt cx="4556125" cy="776605"/>
          </a:xfrm>
        </p:grpSpPr>
        <p:sp>
          <p:nvSpPr>
            <p:cNvPr id="15" name="淘宝-想搞设计PPT(倒卖必究)-15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1554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院系：设计学院 </a:t>
              </a:r>
            </a:p>
          </p:txBody>
        </p:sp>
        <p:sp>
          <p:nvSpPr>
            <p:cNvPr id="16" name="淘宝-想搞设计PPT(倒卖必究)-16"/>
            <p:cNvSpPr txBox="1"/>
            <p:nvPr/>
          </p:nvSpPr>
          <p:spPr>
            <a:xfrm>
              <a:off x="3494202" y="5805558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1554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专业：设计学</a:t>
              </a: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1049862" y="6274629"/>
              <a:ext cx="215970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1554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答辩人：XXX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淘宝-想搞设计PPT(倒卖必究)-18"/>
            <p:cNvSpPr txBox="1"/>
            <p:nvPr/>
          </p:nvSpPr>
          <p:spPr>
            <a:xfrm>
              <a:off x="3493977" y="6274629"/>
              <a:ext cx="21120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15548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指导老师：XXX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淘宝-想搞设计PPT(倒卖必究)-19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/>
            <p:cNvSpPr/>
            <p:nvPr/>
          </p:nvSpPr>
          <p:spPr>
            <a:xfrm rot="10800000">
              <a:off x="5253394" y="1176935"/>
              <a:ext cx="2052364" cy="2052365"/>
            </a:xfrm>
            <a:prstGeom prst="ellipse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303C299-66F1-B249-43A2-F403AE445B1B}"/>
              </a:ext>
            </a:extLst>
          </p:cNvPr>
          <p:cNvSpPr/>
          <p:nvPr/>
        </p:nvSpPr>
        <p:spPr>
          <a:xfrm>
            <a:off x="4830714" y="1181254"/>
            <a:ext cx="2490717" cy="24907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7" y="1213302"/>
            <a:ext cx="2426030" cy="242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10" name="淘宝-想搞设计PPT(倒卖必究)-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淘宝-想搞设计PPT(倒卖必究)-12"/>
          <p:cNvSpPr/>
          <p:nvPr/>
        </p:nvSpPr>
        <p:spPr>
          <a:xfrm>
            <a:off x="868644" y="3073922"/>
            <a:ext cx="5954187" cy="36009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为了探讨和掌握论文的写作规律和特点，需要对论文进行分类。由于论文本身的内容和性质不同，研究领域、对象、方法、表现方式不同，因此，论文就有不同的分类方法。亮亮图文旗舰店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</p:grpSpPr>
        <p:sp>
          <p:nvSpPr>
            <p:cNvPr id="3" name="淘宝-想搞设计PPT(倒卖必究)-3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</a:p>
          </p:txBody>
        </p:sp>
        <p:sp>
          <p:nvSpPr>
            <p:cNvPr id="13" name="淘宝-想搞设计PPT(倒卖必究)-13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Picture 30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淘宝-想搞设计PPT(倒卖必究)-1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74434" y="1842772"/>
            <a:ext cx="3940819" cy="374513"/>
            <a:chOff x="7797588" y="2218417"/>
            <a:chExt cx="3480011" cy="374513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7797588" y="2218417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</p:grpSp>
      <p:sp>
        <p:nvSpPr>
          <p:cNvPr id="21" name="淘宝-想搞设计PPT(倒卖必究)-21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</p:grpSpPr>
        <p:sp>
          <p:nvSpPr>
            <p:cNvPr id="23" name="淘宝-想搞设计PPT(倒卖必究)-23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</p:grpSp>
      <p:sp>
        <p:nvSpPr>
          <p:cNvPr id="25" name="淘宝-想搞设计PPT(倒卖必究)-25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  <p:pic>
        <p:nvPicPr>
          <p:cNvPr id="36" name="Picture 35" descr="6674524721d8430fbfe30ca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51" y="944491"/>
            <a:ext cx="4243536" cy="565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22" name="淘宝-想搞设计PPT(倒卖必究)-22"/>
          <p:cNvSpPr txBox="1"/>
          <p:nvPr/>
        </p:nvSpPr>
        <p:spPr>
          <a:xfrm>
            <a:off x="2929432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淘宝-想搞设计PPT(倒卖必究)-26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淘宝-想搞设计PPT(倒卖必究)-30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淘宝-想搞设计PPT(倒卖必究)-27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淘宝-想搞设计PPT(倒卖必究)-16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淘宝-想搞设计PPT(倒卖必究)-17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淘宝-想搞设计PPT(倒卖必究)-18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淘宝-想搞设计PPT(倒卖必究)-28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淘宝-想搞设计PPT(倒卖必究)-31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淘宝-想搞设计PPT(倒卖必究)-25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淘宝-想搞设计PPT(倒卖必究)-32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淘宝-想搞设计PPT(倒卖必究)-37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淘宝-想搞设计PPT(倒卖必究)-33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淘宝-想搞设计PPT(倒卖必究)-29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淘宝-想搞设计PPT(倒卖必究)-4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淘宝-想搞设计PPT(倒卖必究)-41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淘宝-想搞设计PPT(倒卖必究)-42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52" name="Picture 51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淘宝-想搞设计PPT(倒卖必究)-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cxnSp>
        <p:nvCxnSpPr>
          <p:cNvPr id="22" name="淘宝-想搞设计PPT(倒卖必究)-22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981351" cy="341845"/>
            <a:chOff x="969248" y="1901797"/>
            <a:chExt cx="981351" cy="341845"/>
          </a:xfrm>
        </p:grpSpPr>
        <p:sp>
          <p:nvSpPr>
            <p:cNvPr id="2" name="淘宝-想搞设计PPT(倒卖必究)-2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/>
            <p:cNvSpPr txBox="1"/>
            <p:nvPr/>
          </p:nvSpPr>
          <p:spPr>
            <a:xfrm>
              <a:off x="969248" y="1901797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淘宝-想搞设计PPT(倒卖必究)-36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淘宝-想搞设计PPT(倒卖必究)-25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981352" cy="339298"/>
            <a:chOff x="987573" y="4363538"/>
            <a:chExt cx="981352" cy="339298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淘宝-想搞设计PPT(倒卖必究)-32"/>
            <p:cNvSpPr txBox="1"/>
            <p:nvPr/>
          </p:nvSpPr>
          <p:spPr>
            <a:xfrm>
              <a:off x="987574" y="4363538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淘宝-想搞设计PPT(倒卖必究)-37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淘宝-想搞设计PPT(倒卖必究)-24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290233" y="1896790"/>
            <a:ext cx="985680" cy="346852"/>
            <a:chOff x="8290233" y="1896790"/>
            <a:chExt cx="985680" cy="346852"/>
          </a:xfrm>
        </p:grpSpPr>
        <p:sp>
          <p:nvSpPr>
            <p:cNvPr id="40" name="淘宝-想搞设计PPT(倒卖必究)-40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淘宝-想搞设计PPT(倒卖必究)-33"/>
            <p:cNvSpPr txBox="1"/>
            <p:nvPr/>
          </p:nvSpPr>
          <p:spPr>
            <a:xfrm>
              <a:off x="8290233" y="1896790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淘宝-想搞设计PPT(倒卖必究)-38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淘宝-想搞设计PPT(倒卖必究)-26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991408" cy="338550"/>
            <a:chOff x="8302343" y="4270384"/>
            <a:chExt cx="991408" cy="338550"/>
          </a:xfrm>
        </p:grpSpPr>
        <p:sp>
          <p:nvSpPr>
            <p:cNvPr id="42" name="淘宝-想搞设计PPT(倒卖必究)-42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淘宝-想搞设计PPT(倒卖必究)-35"/>
            <p:cNvSpPr txBox="1"/>
            <p:nvPr/>
          </p:nvSpPr>
          <p:spPr>
            <a:xfrm>
              <a:off x="8312400" y="4270384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淘宝-想搞设计PPT(倒卖必究)-39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淘宝-想搞设计PPT(倒卖必究)-13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淘宝-想搞设计PPT(倒卖必究)-14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淘宝-想搞设计PPT(倒卖必究)-15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1554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淘宝-想搞设计PPT(倒卖必究)-16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淘宝-想搞设计PPT(倒卖必究)-17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1554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淘宝-想搞设计PPT(倒卖必究)-18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淘宝-想搞设计PPT(倒卖必究)-19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淘宝-想搞设计PPT(倒卖必究)-21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15548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研究意义</a:t>
                </a: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淘宝-想搞设计PPT(倒卖必究)-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淘宝-想搞设计PPT(倒卖必究)-23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淘宝-想搞设计PPT(倒卖必究)-27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淘宝-想搞设计PPT(倒卖必究)-28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淘宝-想搞设计PPT(倒卖必究)-29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淘宝-想搞设计PPT(倒卖必究)-4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淘宝-想搞设计PPT(倒卖必究)-44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淘宝-想搞设计PPT(倒卖必究)-4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淘宝-想搞设计PPT(倒卖必究)-52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淘宝-想搞设计PPT(倒卖必究)-54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淘宝-想搞设计PPT(倒卖必究)-5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淘宝-想搞设计PPT(倒卖必究)-58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淘宝-想搞设计PPT(倒卖必究)-59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80" name="Picture 79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-想搞设计PPT(倒卖必究)-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淘宝-想搞设计PPT(倒卖必究)-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-想搞设计PPT(倒卖必究)-6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淘宝-想搞设计PPT(倒卖必究)-12"/>
          <p:cNvSpPr txBox="1"/>
          <p:nvPr/>
        </p:nvSpPr>
        <p:spPr>
          <a:xfrm>
            <a:off x="2950335" y="2750022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理论框架</a:t>
            </a: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2973160" y="3537678"/>
            <a:ext cx="2814545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淘宝-想搞设计PPT(倒卖必究)-11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淘宝-想搞设计PPT(倒卖必究)-31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淘宝-想搞设计PPT(倒卖必究)-6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淘宝-想搞设计PPT(倒卖必究)-7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淘宝-想搞设计PPT(倒卖必究)-8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cxnSp>
        <p:nvCxnSpPr>
          <p:cNvPr id="12" name="淘宝-想搞设计PPT(倒卖必究)-12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淘宝-想搞设计PPT(倒卖必究)-17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淘宝-想搞设计PPT(倒卖必究)-19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淘宝-想搞设计PPT(倒卖必究)-21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淘宝-想搞设计PPT(倒卖必究)-23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淘宝-想搞设计PPT(倒卖必究)-13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淘宝-想搞设计PPT(倒卖必究)-14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淘宝-想搞设计PPT(倒卖必究)-15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淘宝-想搞设计PPT(倒卖必究)-27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淘宝-想搞设计PPT(倒卖必究)-16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淘宝-想搞设计PPT(倒卖必究)-28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淘宝-想搞设计PPT(倒卖必究)-4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淘宝-想搞设计PPT(倒卖必究)-29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70" name="Picture 69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851" y="6221713"/>
            <a:ext cx="1835216" cy="4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2098</Words>
  <Application>Microsoft Office PowerPoint</Application>
  <PresentationFormat>宽屏</PresentationFormat>
  <Paragraphs>351</Paragraphs>
  <Slides>31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151</cp:revision>
  <dcterms:created xsi:type="dcterms:W3CDTF">2017-04-21T07:43:00Z</dcterms:created>
  <dcterms:modified xsi:type="dcterms:W3CDTF">2025-02-22T13:47:42Z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